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7" r:id="rId8"/>
    <p:sldId id="269" r:id="rId9"/>
    <p:sldId id="272" r:id="rId10"/>
    <p:sldId id="262" r:id="rId11"/>
    <p:sldId id="263" r:id="rId12"/>
    <p:sldId id="264" r:id="rId13"/>
    <p:sldId id="265" r:id="rId14"/>
    <p:sldId id="266" r:id="rId15"/>
    <p:sldId id="274" r:id="rId16"/>
    <p:sldId id="275" r:id="rId17"/>
    <p:sldId id="276" r:id="rId18"/>
    <p:sldId id="277" r:id="rId19"/>
    <p:sldId id="273" r:id="rId20"/>
    <p:sldId id="278" r:id="rId21"/>
    <p:sldId id="279" r:id="rId22"/>
    <p:sldId id="280" r:id="rId23"/>
    <p:sldId id="281" r:id="rId24"/>
    <p:sldId id="282" r:id="rId25"/>
    <p:sldId id="270" r:id="rId26"/>
    <p:sldId id="268" r:id="rId2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611" autoAdjust="0"/>
    <p:restoredTop sz="94660"/>
  </p:normalViewPr>
  <p:slideViewPr>
    <p:cSldViewPr>
      <p:cViewPr varScale="1">
        <p:scale>
          <a:sx n="113" d="100"/>
          <a:sy n="113" d="100"/>
        </p:scale>
        <p:origin x="1728" y="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3120ADC-5DD4-434B-BCC1-FDE704D13EF2}" type="doc">
      <dgm:prSet loTypeId="urn:microsoft.com/office/officeart/2005/8/layout/orgChart1" loCatId="hierarchy" qsTypeId="urn:microsoft.com/office/officeart/2005/8/quickstyle/simple1" qsCatId="simple" csTypeId="urn:microsoft.com/office/officeart/2005/8/colors/accent3_1" csCatId="accent3" phldr="1"/>
      <dgm:spPr/>
      <dgm:t>
        <a:bodyPr/>
        <a:lstStyle/>
        <a:p>
          <a:endParaRPr lang="en-US"/>
        </a:p>
      </dgm:t>
    </dgm:pt>
    <dgm:pt modelId="{9EF39E19-3341-4F26-9B6D-E6ACF8302778}">
      <dgm:prSet phldrT="[Text]" custT="1"/>
      <dgm:spPr/>
      <dgm:t>
        <a:bodyPr/>
        <a:lstStyle/>
        <a:p>
          <a:r>
            <a:rPr lang="en-US" sz="3200" b="1" dirty="0"/>
            <a:t>City data base</a:t>
          </a:r>
        </a:p>
      </dgm:t>
    </dgm:pt>
    <dgm:pt modelId="{DCBE2A0B-54A8-4AA4-84A1-C1EEEFAC2BF6}" type="parTrans" cxnId="{143C94FD-3639-4D0E-807F-F122E5A627B1}">
      <dgm:prSet/>
      <dgm:spPr/>
      <dgm:t>
        <a:bodyPr/>
        <a:lstStyle/>
        <a:p>
          <a:endParaRPr lang="en-US"/>
        </a:p>
      </dgm:t>
    </dgm:pt>
    <dgm:pt modelId="{4B8F4E59-639A-478F-969F-38B2537C36E9}" type="sibTrans" cxnId="{143C94FD-3639-4D0E-807F-F122E5A627B1}">
      <dgm:prSet/>
      <dgm:spPr/>
      <dgm:t>
        <a:bodyPr/>
        <a:lstStyle/>
        <a:p>
          <a:endParaRPr lang="en-US"/>
        </a:p>
      </dgm:t>
    </dgm:pt>
    <dgm:pt modelId="{E0D8C94B-E07C-4B34-976A-0D79AD6B3D09}" type="asst">
      <dgm:prSet phldrT="[Text]"/>
      <dgm:spPr/>
      <dgm:t>
        <a:bodyPr/>
        <a:lstStyle/>
        <a:p>
          <a:r>
            <a:rPr lang="en-US" dirty="0"/>
            <a:t>Name</a:t>
          </a:r>
        </a:p>
      </dgm:t>
    </dgm:pt>
    <dgm:pt modelId="{C2D58A15-0FD6-4429-9CCC-EEAC46650A94}" type="parTrans" cxnId="{0C582EAE-4C3F-4D23-8C61-50633F4C9B65}">
      <dgm:prSet/>
      <dgm:spPr/>
      <dgm:t>
        <a:bodyPr/>
        <a:lstStyle/>
        <a:p>
          <a:endParaRPr lang="en-US"/>
        </a:p>
      </dgm:t>
    </dgm:pt>
    <dgm:pt modelId="{91EB2213-AAC2-474D-BEB7-B0E25FD1F97B}" type="sibTrans" cxnId="{0C582EAE-4C3F-4D23-8C61-50633F4C9B65}">
      <dgm:prSet/>
      <dgm:spPr/>
      <dgm:t>
        <a:bodyPr/>
        <a:lstStyle/>
        <a:p>
          <a:endParaRPr lang="en-US"/>
        </a:p>
      </dgm:t>
    </dgm:pt>
    <dgm:pt modelId="{1899E10A-4E1C-4BA0-A94E-11A9588FC407}">
      <dgm:prSet phldrT="[Text]"/>
      <dgm:spPr/>
      <dgm:t>
        <a:bodyPr/>
        <a:lstStyle/>
        <a:p>
          <a:r>
            <a:rPr lang="en-US" dirty="0"/>
            <a:t>Insert</a:t>
          </a:r>
        </a:p>
      </dgm:t>
    </dgm:pt>
    <dgm:pt modelId="{A1B9E575-3BF0-4E76-ABD5-0E73D2CB8BC4}" type="parTrans" cxnId="{77F2C510-D510-49E0-93A4-530B562C589B}">
      <dgm:prSet/>
      <dgm:spPr/>
      <dgm:t>
        <a:bodyPr/>
        <a:lstStyle/>
        <a:p>
          <a:endParaRPr lang="en-US"/>
        </a:p>
      </dgm:t>
    </dgm:pt>
    <dgm:pt modelId="{A87AC796-9514-4B1A-A1EA-5FDE2998CC9D}" type="sibTrans" cxnId="{77F2C510-D510-49E0-93A4-530B562C589B}">
      <dgm:prSet/>
      <dgm:spPr/>
      <dgm:t>
        <a:bodyPr/>
        <a:lstStyle/>
        <a:p>
          <a:endParaRPr lang="en-US"/>
        </a:p>
      </dgm:t>
    </dgm:pt>
    <dgm:pt modelId="{D1347004-682A-41AD-8F01-A13B45730261}">
      <dgm:prSet phldrT="[Text]"/>
      <dgm:spPr/>
      <dgm:t>
        <a:bodyPr/>
        <a:lstStyle/>
        <a:p>
          <a:r>
            <a:rPr lang="en-US" dirty="0"/>
            <a:t>Delete</a:t>
          </a:r>
        </a:p>
      </dgm:t>
    </dgm:pt>
    <dgm:pt modelId="{1C7360A2-A6D8-478B-85E1-0E3B91D93D58}" type="parTrans" cxnId="{6483FB4A-E248-4708-9F52-0DA517B22F3A}">
      <dgm:prSet/>
      <dgm:spPr/>
      <dgm:t>
        <a:bodyPr/>
        <a:lstStyle/>
        <a:p>
          <a:endParaRPr lang="en-US"/>
        </a:p>
      </dgm:t>
    </dgm:pt>
    <dgm:pt modelId="{BD130EA5-36CF-46F6-96A2-832D04941C19}" type="sibTrans" cxnId="{6483FB4A-E248-4708-9F52-0DA517B22F3A}">
      <dgm:prSet/>
      <dgm:spPr/>
      <dgm:t>
        <a:bodyPr/>
        <a:lstStyle/>
        <a:p>
          <a:endParaRPr lang="en-US"/>
        </a:p>
      </dgm:t>
    </dgm:pt>
    <dgm:pt modelId="{CD6E3BD4-2991-40B1-B682-858984F17727}" type="asst">
      <dgm:prSet/>
      <dgm:spPr/>
      <dgm:t>
        <a:bodyPr/>
        <a:lstStyle/>
        <a:p>
          <a:r>
            <a:rPr lang="en-US" dirty="0"/>
            <a:t>Coordinates</a:t>
          </a:r>
        </a:p>
      </dgm:t>
    </dgm:pt>
    <dgm:pt modelId="{BEAFF4F9-7EF4-43B3-BFD1-F9AA55037579}" type="parTrans" cxnId="{A038FA1E-E20B-4BAB-8657-58C343B001AB}">
      <dgm:prSet/>
      <dgm:spPr/>
      <dgm:t>
        <a:bodyPr/>
        <a:lstStyle/>
        <a:p>
          <a:endParaRPr lang="en-US"/>
        </a:p>
      </dgm:t>
    </dgm:pt>
    <dgm:pt modelId="{D1F424C1-43AF-4D16-B931-D916EE75552D}" type="sibTrans" cxnId="{A038FA1E-E20B-4BAB-8657-58C343B001AB}">
      <dgm:prSet/>
      <dgm:spPr/>
      <dgm:t>
        <a:bodyPr/>
        <a:lstStyle/>
        <a:p>
          <a:endParaRPr lang="en-US"/>
        </a:p>
      </dgm:t>
    </dgm:pt>
    <dgm:pt modelId="{6A44CEDF-6C22-4195-8AE3-062E487795B1}">
      <dgm:prSet phldrT="[Text]"/>
      <dgm:spPr/>
      <dgm:t>
        <a:bodyPr/>
        <a:lstStyle/>
        <a:p>
          <a:r>
            <a:rPr lang="en-US" dirty="0"/>
            <a:t>Find</a:t>
          </a:r>
        </a:p>
      </dgm:t>
    </dgm:pt>
    <dgm:pt modelId="{C9B15997-F809-472A-9103-4B433A15482F}" type="sibTrans" cxnId="{7317D4C5-963D-41B8-A156-1068BDC851D4}">
      <dgm:prSet/>
      <dgm:spPr/>
      <dgm:t>
        <a:bodyPr/>
        <a:lstStyle/>
        <a:p>
          <a:endParaRPr lang="en-US"/>
        </a:p>
      </dgm:t>
    </dgm:pt>
    <dgm:pt modelId="{58BB89EC-35EF-42EB-BB0D-46B307D90379}" type="parTrans" cxnId="{7317D4C5-963D-41B8-A156-1068BDC851D4}">
      <dgm:prSet/>
      <dgm:spPr/>
      <dgm:t>
        <a:bodyPr/>
        <a:lstStyle/>
        <a:p>
          <a:endParaRPr lang="en-US"/>
        </a:p>
      </dgm:t>
    </dgm:pt>
    <dgm:pt modelId="{C8ED1579-753D-4FCA-BFAD-0965FFE7420A}">
      <dgm:prSet/>
      <dgm:spPr/>
      <dgm:t>
        <a:bodyPr/>
        <a:lstStyle/>
        <a:p>
          <a:r>
            <a:rPr lang="en-US" dirty="0"/>
            <a:t>Save to</a:t>
          </a:r>
        </a:p>
      </dgm:t>
    </dgm:pt>
    <dgm:pt modelId="{97D6B9BD-2BC5-4016-8B01-D993442F570D}" type="parTrans" cxnId="{4072B17A-0901-4765-A742-CDE8F6D78537}">
      <dgm:prSet/>
      <dgm:spPr/>
      <dgm:t>
        <a:bodyPr/>
        <a:lstStyle/>
        <a:p>
          <a:endParaRPr lang="en-US"/>
        </a:p>
      </dgm:t>
    </dgm:pt>
    <dgm:pt modelId="{CDD56DD9-95B1-496D-AE97-0B5CADA571D5}" type="sibTrans" cxnId="{4072B17A-0901-4765-A742-CDE8F6D78537}">
      <dgm:prSet/>
      <dgm:spPr/>
      <dgm:t>
        <a:bodyPr/>
        <a:lstStyle/>
        <a:p>
          <a:endParaRPr lang="en-US"/>
        </a:p>
      </dgm:t>
    </dgm:pt>
    <dgm:pt modelId="{AAFD9EDC-5068-46B7-888B-60E1E9CCD9C8}">
      <dgm:prSet/>
      <dgm:spPr/>
      <dgm:t>
        <a:bodyPr/>
        <a:lstStyle/>
        <a:p>
          <a:r>
            <a:rPr lang="en-US" dirty="0"/>
            <a:t>Display</a:t>
          </a:r>
        </a:p>
      </dgm:t>
    </dgm:pt>
    <dgm:pt modelId="{68E1B3EC-D90B-4D01-BCF6-322A19476AD6}" type="parTrans" cxnId="{785AD561-6412-4430-B763-F6FAEE303021}">
      <dgm:prSet/>
      <dgm:spPr/>
      <dgm:t>
        <a:bodyPr/>
        <a:lstStyle/>
        <a:p>
          <a:endParaRPr lang="en-US"/>
        </a:p>
      </dgm:t>
    </dgm:pt>
    <dgm:pt modelId="{CDE87715-F5B9-4A52-B181-F6FDC760FA45}" type="sibTrans" cxnId="{785AD561-6412-4430-B763-F6FAEE303021}">
      <dgm:prSet/>
      <dgm:spPr/>
      <dgm:t>
        <a:bodyPr/>
        <a:lstStyle/>
        <a:p>
          <a:endParaRPr lang="en-US"/>
        </a:p>
      </dgm:t>
    </dgm:pt>
    <dgm:pt modelId="{3F06D3DC-109C-492D-91AE-7C4B23F1115A}" type="pres">
      <dgm:prSet presAssocID="{A3120ADC-5DD4-434B-BCC1-FDE704D13EF2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B10D4A97-B47D-4432-A235-D025C5E626EB}" type="pres">
      <dgm:prSet presAssocID="{9EF39E19-3341-4F26-9B6D-E6ACF8302778}" presName="hierRoot1" presStyleCnt="0">
        <dgm:presLayoutVars>
          <dgm:hierBranch val="init"/>
        </dgm:presLayoutVars>
      </dgm:prSet>
      <dgm:spPr/>
    </dgm:pt>
    <dgm:pt modelId="{1A805F30-C341-41B3-84EA-1569AEB0825B}" type="pres">
      <dgm:prSet presAssocID="{9EF39E19-3341-4F26-9B6D-E6ACF8302778}" presName="rootComposite1" presStyleCnt="0"/>
      <dgm:spPr/>
    </dgm:pt>
    <dgm:pt modelId="{F002C176-C32E-4D2B-9EF0-5ED0027E980E}" type="pres">
      <dgm:prSet presAssocID="{9EF39E19-3341-4F26-9B6D-E6ACF8302778}" presName="rootText1" presStyleLbl="node0" presStyleIdx="0" presStyleCnt="1" custScaleX="235097" custScaleY="145913" custLinFactNeighborX="5111" custLinFactNeighborY="-61330">
        <dgm:presLayoutVars>
          <dgm:chPref val="3"/>
        </dgm:presLayoutVars>
      </dgm:prSet>
      <dgm:spPr/>
    </dgm:pt>
    <dgm:pt modelId="{410F0086-FD4A-49DF-9D46-E8C9D67FE732}" type="pres">
      <dgm:prSet presAssocID="{9EF39E19-3341-4F26-9B6D-E6ACF8302778}" presName="rootConnector1" presStyleLbl="node1" presStyleIdx="0" presStyleCnt="0"/>
      <dgm:spPr/>
    </dgm:pt>
    <dgm:pt modelId="{E0373EF5-BEAB-4143-8144-AB905E32F08B}" type="pres">
      <dgm:prSet presAssocID="{9EF39E19-3341-4F26-9B6D-E6ACF8302778}" presName="hierChild2" presStyleCnt="0"/>
      <dgm:spPr/>
    </dgm:pt>
    <dgm:pt modelId="{8FF21F0D-3D95-47AB-B2C3-45AA4C33607F}" type="pres">
      <dgm:prSet presAssocID="{A1B9E575-3BF0-4E76-ABD5-0E73D2CB8BC4}" presName="Name37" presStyleLbl="parChTrans1D2" presStyleIdx="0" presStyleCnt="7"/>
      <dgm:spPr/>
    </dgm:pt>
    <dgm:pt modelId="{21A16B37-95DD-40B2-8159-3C3BAB4523FF}" type="pres">
      <dgm:prSet presAssocID="{1899E10A-4E1C-4BA0-A94E-11A9588FC407}" presName="hierRoot2" presStyleCnt="0">
        <dgm:presLayoutVars>
          <dgm:hierBranch val="init"/>
        </dgm:presLayoutVars>
      </dgm:prSet>
      <dgm:spPr/>
    </dgm:pt>
    <dgm:pt modelId="{164F4270-A64E-42BE-93EA-7E4DCC993257}" type="pres">
      <dgm:prSet presAssocID="{1899E10A-4E1C-4BA0-A94E-11A9588FC407}" presName="rootComposite" presStyleCnt="0"/>
      <dgm:spPr/>
    </dgm:pt>
    <dgm:pt modelId="{F1FED562-AA7E-46B2-BA66-07465F7C9151}" type="pres">
      <dgm:prSet presAssocID="{1899E10A-4E1C-4BA0-A94E-11A9588FC407}" presName="rootText" presStyleLbl="node2" presStyleIdx="0" presStyleCnt="5" custLinFactNeighborX="5111" custLinFactNeighborY="-61330">
        <dgm:presLayoutVars>
          <dgm:chPref val="3"/>
        </dgm:presLayoutVars>
      </dgm:prSet>
      <dgm:spPr/>
    </dgm:pt>
    <dgm:pt modelId="{61B64B94-750F-4D3F-AB23-E94150F8BC54}" type="pres">
      <dgm:prSet presAssocID="{1899E10A-4E1C-4BA0-A94E-11A9588FC407}" presName="rootConnector" presStyleLbl="node2" presStyleIdx="0" presStyleCnt="5"/>
      <dgm:spPr/>
    </dgm:pt>
    <dgm:pt modelId="{39E2C613-9732-4651-89B6-C129E59E258B}" type="pres">
      <dgm:prSet presAssocID="{1899E10A-4E1C-4BA0-A94E-11A9588FC407}" presName="hierChild4" presStyleCnt="0"/>
      <dgm:spPr/>
    </dgm:pt>
    <dgm:pt modelId="{7CDF71D3-8F3E-4EC5-B42C-8BAFA41BB4A4}" type="pres">
      <dgm:prSet presAssocID="{1899E10A-4E1C-4BA0-A94E-11A9588FC407}" presName="hierChild5" presStyleCnt="0"/>
      <dgm:spPr/>
    </dgm:pt>
    <dgm:pt modelId="{847159AF-B985-49D5-B57C-D52B84802076}" type="pres">
      <dgm:prSet presAssocID="{97D6B9BD-2BC5-4016-8B01-D993442F570D}" presName="Name37" presStyleLbl="parChTrans1D2" presStyleIdx="1" presStyleCnt="7"/>
      <dgm:spPr/>
    </dgm:pt>
    <dgm:pt modelId="{340F948E-5DFD-4E26-B692-978179573DDE}" type="pres">
      <dgm:prSet presAssocID="{C8ED1579-753D-4FCA-BFAD-0965FFE7420A}" presName="hierRoot2" presStyleCnt="0">
        <dgm:presLayoutVars>
          <dgm:hierBranch val="init"/>
        </dgm:presLayoutVars>
      </dgm:prSet>
      <dgm:spPr/>
    </dgm:pt>
    <dgm:pt modelId="{AD1F5754-0735-45E6-8B4B-2D25F617979B}" type="pres">
      <dgm:prSet presAssocID="{C8ED1579-753D-4FCA-BFAD-0965FFE7420A}" presName="rootComposite" presStyleCnt="0"/>
      <dgm:spPr/>
    </dgm:pt>
    <dgm:pt modelId="{A06CC7EE-045E-4C8D-BCBF-EF88E52CF2D6}" type="pres">
      <dgm:prSet presAssocID="{C8ED1579-753D-4FCA-BFAD-0965FFE7420A}" presName="rootText" presStyleLbl="node2" presStyleIdx="1" presStyleCnt="5" custLinFactNeighborX="5111" custLinFactNeighborY="-61330">
        <dgm:presLayoutVars>
          <dgm:chPref val="3"/>
        </dgm:presLayoutVars>
      </dgm:prSet>
      <dgm:spPr/>
    </dgm:pt>
    <dgm:pt modelId="{A7EFF6B4-D7F0-47CF-B16C-CD45483D9705}" type="pres">
      <dgm:prSet presAssocID="{C8ED1579-753D-4FCA-BFAD-0965FFE7420A}" presName="rootConnector" presStyleLbl="node2" presStyleIdx="1" presStyleCnt="5"/>
      <dgm:spPr/>
    </dgm:pt>
    <dgm:pt modelId="{BA31548A-6188-4CF2-8C9D-5F91B7F9CD3C}" type="pres">
      <dgm:prSet presAssocID="{C8ED1579-753D-4FCA-BFAD-0965FFE7420A}" presName="hierChild4" presStyleCnt="0"/>
      <dgm:spPr/>
    </dgm:pt>
    <dgm:pt modelId="{3F768AD0-D48E-43F8-82B7-B49B8086FE45}" type="pres">
      <dgm:prSet presAssocID="{C8ED1579-753D-4FCA-BFAD-0965FFE7420A}" presName="hierChild5" presStyleCnt="0"/>
      <dgm:spPr/>
    </dgm:pt>
    <dgm:pt modelId="{C6104878-E0AE-4B44-984D-211C6BC43A1F}" type="pres">
      <dgm:prSet presAssocID="{68E1B3EC-D90B-4D01-BCF6-322A19476AD6}" presName="Name37" presStyleLbl="parChTrans1D2" presStyleIdx="2" presStyleCnt="7"/>
      <dgm:spPr/>
    </dgm:pt>
    <dgm:pt modelId="{E0380B1F-1A0F-4A97-B732-FF1EB6E71212}" type="pres">
      <dgm:prSet presAssocID="{AAFD9EDC-5068-46B7-888B-60E1E9CCD9C8}" presName="hierRoot2" presStyleCnt="0">
        <dgm:presLayoutVars>
          <dgm:hierBranch val="init"/>
        </dgm:presLayoutVars>
      </dgm:prSet>
      <dgm:spPr/>
    </dgm:pt>
    <dgm:pt modelId="{AF2D640F-B13F-479C-A264-0AB188642DAE}" type="pres">
      <dgm:prSet presAssocID="{AAFD9EDC-5068-46B7-888B-60E1E9CCD9C8}" presName="rootComposite" presStyleCnt="0"/>
      <dgm:spPr/>
    </dgm:pt>
    <dgm:pt modelId="{E584050F-E35F-4FDE-AE2B-67D319478A73}" type="pres">
      <dgm:prSet presAssocID="{AAFD9EDC-5068-46B7-888B-60E1E9CCD9C8}" presName="rootText" presStyleLbl="node2" presStyleIdx="2" presStyleCnt="5" custLinFactNeighborX="5111" custLinFactNeighborY="-61330">
        <dgm:presLayoutVars>
          <dgm:chPref val="3"/>
        </dgm:presLayoutVars>
      </dgm:prSet>
      <dgm:spPr/>
    </dgm:pt>
    <dgm:pt modelId="{663DF73A-1920-4834-BB4F-897C4945737D}" type="pres">
      <dgm:prSet presAssocID="{AAFD9EDC-5068-46B7-888B-60E1E9CCD9C8}" presName="rootConnector" presStyleLbl="node2" presStyleIdx="2" presStyleCnt="5"/>
      <dgm:spPr/>
    </dgm:pt>
    <dgm:pt modelId="{BED661BC-1C53-480F-A50A-69C6643379BD}" type="pres">
      <dgm:prSet presAssocID="{AAFD9EDC-5068-46B7-888B-60E1E9CCD9C8}" presName="hierChild4" presStyleCnt="0"/>
      <dgm:spPr/>
    </dgm:pt>
    <dgm:pt modelId="{A6F2F323-6ACB-48BC-AAD1-D5D9B2D2E2FF}" type="pres">
      <dgm:prSet presAssocID="{AAFD9EDC-5068-46B7-888B-60E1E9CCD9C8}" presName="hierChild5" presStyleCnt="0"/>
      <dgm:spPr/>
    </dgm:pt>
    <dgm:pt modelId="{EAB4BF1E-C70E-4630-84A4-855E691EEAD1}" type="pres">
      <dgm:prSet presAssocID="{58BB89EC-35EF-42EB-BB0D-46B307D90379}" presName="Name37" presStyleLbl="parChTrans1D2" presStyleIdx="3" presStyleCnt="7"/>
      <dgm:spPr/>
    </dgm:pt>
    <dgm:pt modelId="{0CF1697F-7E6A-4F95-AEE4-9230DD5FC22E}" type="pres">
      <dgm:prSet presAssocID="{6A44CEDF-6C22-4195-8AE3-062E487795B1}" presName="hierRoot2" presStyleCnt="0">
        <dgm:presLayoutVars>
          <dgm:hierBranch val="init"/>
        </dgm:presLayoutVars>
      </dgm:prSet>
      <dgm:spPr/>
    </dgm:pt>
    <dgm:pt modelId="{AE034612-DB8B-4FBE-ACCF-7E58B74A583A}" type="pres">
      <dgm:prSet presAssocID="{6A44CEDF-6C22-4195-8AE3-062E487795B1}" presName="rootComposite" presStyleCnt="0"/>
      <dgm:spPr/>
    </dgm:pt>
    <dgm:pt modelId="{C26E140D-9389-46DA-9329-7F8DBD9624A5}" type="pres">
      <dgm:prSet presAssocID="{6A44CEDF-6C22-4195-8AE3-062E487795B1}" presName="rootText" presStyleLbl="node2" presStyleIdx="3" presStyleCnt="5" custLinFactNeighborX="5111" custLinFactNeighborY="-61330">
        <dgm:presLayoutVars>
          <dgm:chPref val="3"/>
        </dgm:presLayoutVars>
      </dgm:prSet>
      <dgm:spPr/>
    </dgm:pt>
    <dgm:pt modelId="{0A8E3B59-6573-41B9-91D2-598CC2587317}" type="pres">
      <dgm:prSet presAssocID="{6A44CEDF-6C22-4195-8AE3-062E487795B1}" presName="rootConnector" presStyleLbl="node2" presStyleIdx="3" presStyleCnt="5"/>
      <dgm:spPr/>
    </dgm:pt>
    <dgm:pt modelId="{61DBC32E-62EE-4060-95A5-77CD4A565BA2}" type="pres">
      <dgm:prSet presAssocID="{6A44CEDF-6C22-4195-8AE3-062E487795B1}" presName="hierChild4" presStyleCnt="0"/>
      <dgm:spPr/>
    </dgm:pt>
    <dgm:pt modelId="{0502D707-A7F0-4088-9CAB-71EE9C02C4ED}" type="pres">
      <dgm:prSet presAssocID="{6A44CEDF-6C22-4195-8AE3-062E487795B1}" presName="hierChild5" presStyleCnt="0"/>
      <dgm:spPr/>
    </dgm:pt>
    <dgm:pt modelId="{AE672CA4-1EA3-405F-A95F-EECB0DB4EA0D}" type="pres">
      <dgm:prSet presAssocID="{1C7360A2-A6D8-478B-85E1-0E3B91D93D58}" presName="Name37" presStyleLbl="parChTrans1D2" presStyleIdx="4" presStyleCnt="7"/>
      <dgm:spPr/>
    </dgm:pt>
    <dgm:pt modelId="{3FFAD5A8-8A3D-48A5-A5E6-99C08798CD0A}" type="pres">
      <dgm:prSet presAssocID="{D1347004-682A-41AD-8F01-A13B45730261}" presName="hierRoot2" presStyleCnt="0">
        <dgm:presLayoutVars>
          <dgm:hierBranch val="init"/>
        </dgm:presLayoutVars>
      </dgm:prSet>
      <dgm:spPr/>
    </dgm:pt>
    <dgm:pt modelId="{5DB13A73-896C-47DE-BA84-2B65D2A31439}" type="pres">
      <dgm:prSet presAssocID="{D1347004-682A-41AD-8F01-A13B45730261}" presName="rootComposite" presStyleCnt="0"/>
      <dgm:spPr/>
    </dgm:pt>
    <dgm:pt modelId="{6666DEB0-4F65-4F1E-A85C-AB2D686CE46B}" type="pres">
      <dgm:prSet presAssocID="{D1347004-682A-41AD-8F01-A13B45730261}" presName="rootText" presStyleLbl="node2" presStyleIdx="4" presStyleCnt="5" custLinFactNeighborX="5111" custLinFactNeighborY="-61330">
        <dgm:presLayoutVars>
          <dgm:chPref val="3"/>
        </dgm:presLayoutVars>
      </dgm:prSet>
      <dgm:spPr/>
    </dgm:pt>
    <dgm:pt modelId="{E29091D1-7AF2-4FC6-A8C2-3A0069FDE30E}" type="pres">
      <dgm:prSet presAssocID="{D1347004-682A-41AD-8F01-A13B45730261}" presName="rootConnector" presStyleLbl="node2" presStyleIdx="4" presStyleCnt="5"/>
      <dgm:spPr/>
    </dgm:pt>
    <dgm:pt modelId="{37F87231-2E0A-4993-ADE4-B20A8D553E2A}" type="pres">
      <dgm:prSet presAssocID="{D1347004-682A-41AD-8F01-A13B45730261}" presName="hierChild4" presStyleCnt="0"/>
      <dgm:spPr/>
    </dgm:pt>
    <dgm:pt modelId="{C443AA38-853F-462F-94F2-F6596359ACE2}" type="pres">
      <dgm:prSet presAssocID="{D1347004-682A-41AD-8F01-A13B45730261}" presName="hierChild5" presStyleCnt="0"/>
      <dgm:spPr/>
    </dgm:pt>
    <dgm:pt modelId="{04D8D922-B8C5-42B3-ABC4-D2E492F5E6FD}" type="pres">
      <dgm:prSet presAssocID="{9EF39E19-3341-4F26-9B6D-E6ACF8302778}" presName="hierChild3" presStyleCnt="0"/>
      <dgm:spPr/>
    </dgm:pt>
    <dgm:pt modelId="{A4D3CBD6-61E9-4B23-9447-A4217A8B5F7D}" type="pres">
      <dgm:prSet presAssocID="{C2D58A15-0FD6-4429-9CCC-EEAC46650A94}" presName="Name111" presStyleLbl="parChTrans1D2" presStyleIdx="5" presStyleCnt="7"/>
      <dgm:spPr/>
    </dgm:pt>
    <dgm:pt modelId="{36F58000-A45C-4EFD-98BD-23C9A91ECD73}" type="pres">
      <dgm:prSet presAssocID="{E0D8C94B-E07C-4B34-976A-0D79AD6B3D09}" presName="hierRoot3" presStyleCnt="0">
        <dgm:presLayoutVars>
          <dgm:hierBranch val="init"/>
        </dgm:presLayoutVars>
      </dgm:prSet>
      <dgm:spPr/>
    </dgm:pt>
    <dgm:pt modelId="{920AAC58-26B5-4F82-BC87-639FDC3629B9}" type="pres">
      <dgm:prSet presAssocID="{E0D8C94B-E07C-4B34-976A-0D79AD6B3D09}" presName="rootComposite3" presStyleCnt="0"/>
      <dgm:spPr/>
    </dgm:pt>
    <dgm:pt modelId="{D37284CF-FC49-4231-AB9C-B1A092AC68CC}" type="pres">
      <dgm:prSet presAssocID="{E0D8C94B-E07C-4B34-976A-0D79AD6B3D09}" presName="rootText3" presStyleLbl="asst1" presStyleIdx="0" presStyleCnt="2" custLinFactNeighborX="5111" custLinFactNeighborY="-61330">
        <dgm:presLayoutVars>
          <dgm:chPref val="3"/>
        </dgm:presLayoutVars>
      </dgm:prSet>
      <dgm:spPr/>
    </dgm:pt>
    <dgm:pt modelId="{73E4A4F5-172F-4489-B84B-FFB4461AFACC}" type="pres">
      <dgm:prSet presAssocID="{E0D8C94B-E07C-4B34-976A-0D79AD6B3D09}" presName="rootConnector3" presStyleLbl="asst1" presStyleIdx="0" presStyleCnt="2"/>
      <dgm:spPr/>
    </dgm:pt>
    <dgm:pt modelId="{17792355-9CE6-4DE9-BC89-5B43DC6591B1}" type="pres">
      <dgm:prSet presAssocID="{E0D8C94B-E07C-4B34-976A-0D79AD6B3D09}" presName="hierChild6" presStyleCnt="0"/>
      <dgm:spPr/>
    </dgm:pt>
    <dgm:pt modelId="{C0D24C85-566A-4977-806D-1A7157226500}" type="pres">
      <dgm:prSet presAssocID="{E0D8C94B-E07C-4B34-976A-0D79AD6B3D09}" presName="hierChild7" presStyleCnt="0"/>
      <dgm:spPr/>
    </dgm:pt>
    <dgm:pt modelId="{A014AF52-896C-41DB-B9C0-F19A15E961EE}" type="pres">
      <dgm:prSet presAssocID="{BEAFF4F9-7EF4-43B3-BFD1-F9AA55037579}" presName="Name111" presStyleLbl="parChTrans1D2" presStyleIdx="6" presStyleCnt="7"/>
      <dgm:spPr/>
    </dgm:pt>
    <dgm:pt modelId="{F5BFDE8E-F263-4FC8-B588-ED007C91949E}" type="pres">
      <dgm:prSet presAssocID="{CD6E3BD4-2991-40B1-B682-858984F17727}" presName="hierRoot3" presStyleCnt="0">
        <dgm:presLayoutVars>
          <dgm:hierBranch val="init"/>
        </dgm:presLayoutVars>
      </dgm:prSet>
      <dgm:spPr/>
    </dgm:pt>
    <dgm:pt modelId="{AE3C0865-F75B-485B-8515-73E76893EF5F}" type="pres">
      <dgm:prSet presAssocID="{CD6E3BD4-2991-40B1-B682-858984F17727}" presName="rootComposite3" presStyleCnt="0"/>
      <dgm:spPr/>
    </dgm:pt>
    <dgm:pt modelId="{8CECFF7C-537A-4443-984F-BB46E007C631}" type="pres">
      <dgm:prSet presAssocID="{CD6E3BD4-2991-40B1-B682-858984F17727}" presName="rootText3" presStyleLbl="asst1" presStyleIdx="1" presStyleCnt="2" custLinFactNeighborX="5111" custLinFactNeighborY="-61330">
        <dgm:presLayoutVars>
          <dgm:chPref val="3"/>
        </dgm:presLayoutVars>
      </dgm:prSet>
      <dgm:spPr/>
    </dgm:pt>
    <dgm:pt modelId="{D3FB9D54-8839-4D62-8B2C-99E8D242CF12}" type="pres">
      <dgm:prSet presAssocID="{CD6E3BD4-2991-40B1-B682-858984F17727}" presName="rootConnector3" presStyleLbl="asst1" presStyleIdx="1" presStyleCnt="2"/>
      <dgm:spPr/>
    </dgm:pt>
    <dgm:pt modelId="{4B56B5A1-821D-4854-A373-DC50DD2053AF}" type="pres">
      <dgm:prSet presAssocID="{CD6E3BD4-2991-40B1-B682-858984F17727}" presName="hierChild6" presStyleCnt="0"/>
      <dgm:spPr/>
    </dgm:pt>
    <dgm:pt modelId="{DECD2B1F-AF5C-4F15-9A9E-38242530E3C1}" type="pres">
      <dgm:prSet presAssocID="{CD6E3BD4-2991-40B1-B682-858984F17727}" presName="hierChild7" presStyleCnt="0"/>
      <dgm:spPr/>
    </dgm:pt>
  </dgm:ptLst>
  <dgm:cxnLst>
    <dgm:cxn modelId="{A5DD3E0C-B650-4469-8EBF-5CAF6C6E60EF}" type="presOf" srcId="{A3120ADC-5DD4-434B-BCC1-FDE704D13EF2}" destId="{3F06D3DC-109C-492D-91AE-7C4B23F1115A}" srcOrd="0" destOrd="0" presId="urn:microsoft.com/office/officeart/2005/8/layout/orgChart1"/>
    <dgm:cxn modelId="{77F2C510-D510-49E0-93A4-530B562C589B}" srcId="{9EF39E19-3341-4F26-9B6D-E6ACF8302778}" destId="{1899E10A-4E1C-4BA0-A94E-11A9588FC407}" srcOrd="1" destOrd="0" parTransId="{A1B9E575-3BF0-4E76-ABD5-0E73D2CB8BC4}" sibTransId="{A87AC796-9514-4B1A-A1EA-5FDE2998CC9D}"/>
    <dgm:cxn modelId="{C35EBD12-6A25-4E99-A6BC-82B357058209}" type="presOf" srcId="{AAFD9EDC-5068-46B7-888B-60E1E9CCD9C8}" destId="{E584050F-E35F-4FDE-AE2B-67D319478A73}" srcOrd="0" destOrd="0" presId="urn:microsoft.com/office/officeart/2005/8/layout/orgChart1"/>
    <dgm:cxn modelId="{8A0F571B-DBB5-4E34-929F-F882FBF864BA}" type="presOf" srcId="{C8ED1579-753D-4FCA-BFAD-0965FFE7420A}" destId="{A06CC7EE-045E-4C8D-BCBF-EF88E52CF2D6}" srcOrd="0" destOrd="0" presId="urn:microsoft.com/office/officeart/2005/8/layout/orgChart1"/>
    <dgm:cxn modelId="{A038FA1E-E20B-4BAB-8657-58C343B001AB}" srcId="{9EF39E19-3341-4F26-9B6D-E6ACF8302778}" destId="{CD6E3BD4-2991-40B1-B682-858984F17727}" srcOrd="6" destOrd="0" parTransId="{BEAFF4F9-7EF4-43B3-BFD1-F9AA55037579}" sibTransId="{D1F424C1-43AF-4D16-B931-D916EE75552D}"/>
    <dgm:cxn modelId="{5FB3B32A-2BAC-4C6D-AF99-186B8FD09B9B}" type="presOf" srcId="{58BB89EC-35EF-42EB-BB0D-46B307D90379}" destId="{EAB4BF1E-C70E-4630-84A4-855E691EEAD1}" srcOrd="0" destOrd="0" presId="urn:microsoft.com/office/officeart/2005/8/layout/orgChart1"/>
    <dgm:cxn modelId="{27A29D2E-7CCC-46FE-A24A-AA0062587376}" type="presOf" srcId="{1899E10A-4E1C-4BA0-A94E-11A9588FC407}" destId="{F1FED562-AA7E-46B2-BA66-07465F7C9151}" srcOrd="0" destOrd="0" presId="urn:microsoft.com/office/officeart/2005/8/layout/orgChart1"/>
    <dgm:cxn modelId="{B538205E-543C-47DF-9658-252B759EF076}" type="presOf" srcId="{C8ED1579-753D-4FCA-BFAD-0965FFE7420A}" destId="{A7EFF6B4-D7F0-47CF-B16C-CD45483D9705}" srcOrd="1" destOrd="0" presId="urn:microsoft.com/office/officeart/2005/8/layout/orgChart1"/>
    <dgm:cxn modelId="{785AD561-6412-4430-B763-F6FAEE303021}" srcId="{9EF39E19-3341-4F26-9B6D-E6ACF8302778}" destId="{AAFD9EDC-5068-46B7-888B-60E1E9CCD9C8}" srcOrd="3" destOrd="0" parTransId="{68E1B3EC-D90B-4D01-BCF6-322A19476AD6}" sibTransId="{CDE87715-F5B9-4A52-B181-F6FDC760FA45}"/>
    <dgm:cxn modelId="{2D06D947-A8FD-4E18-974E-5488C31A1652}" type="presOf" srcId="{9EF39E19-3341-4F26-9B6D-E6ACF8302778}" destId="{F002C176-C32E-4D2B-9EF0-5ED0027E980E}" srcOrd="0" destOrd="0" presId="urn:microsoft.com/office/officeart/2005/8/layout/orgChart1"/>
    <dgm:cxn modelId="{E4F9B148-36BD-4EB4-A14C-9EBDA4D5EE66}" type="presOf" srcId="{AAFD9EDC-5068-46B7-888B-60E1E9CCD9C8}" destId="{663DF73A-1920-4834-BB4F-897C4945737D}" srcOrd="1" destOrd="0" presId="urn:microsoft.com/office/officeart/2005/8/layout/orgChart1"/>
    <dgm:cxn modelId="{6483FB4A-E248-4708-9F52-0DA517B22F3A}" srcId="{9EF39E19-3341-4F26-9B6D-E6ACF8302778}" destId="{D1347004-682A-41AD-8F01-A13B45730261}" srcOrd="5" destOrd="0" parTransId="{1C7360A2-A6D8-478B-85E1-0E3B91D93D58}" sibTransId="{BD130EA5-36CF-46F6-96A2-832D04941C19}"/>
    <dgm:cxn modelId="{C0BFAE6B-82F4-4880-A78A-4D7074900040}" type="presOf" srcId="{CD6E3BD4-2991-40B1-B682-858984F17727}" destId="{8CECFF7C-537A-4443-984F-BB46E007C631}" srcOrd="0" destOrd="0" presId="urn:microsoft.com/office/officeart/2005/8/layout/orgChart1"/>
    <dgm:cxn modelId="{FEC1204E-D086-4E42-AB89-DE4527314E3C}" type="presOf" srcId="{6A44CEDF-6C22-4195-8AE3-062E487795B1}" destId="{C26E140D-9389-46DA-9329-7F8DBD9624A5}" srcOrd="0" destOrd="0" presId="urn:microsoft.com/office/officeart/2005/8/layout/orgChart1"/>
    <dgm:cxn modelId="{CC486D56-DA49-4BAF-B2B5-76AEFFEDB578}" type="presOf" srcId="{E0D8C94B-E07C-4B34-976A-0D79AD6B3D09}" destId="{D37284CF-FC49-4231-AB9C-B1A092AC68CC}" srcOrd="0" destOrd="0" presId="urn:microsoft.com/office/officeart/2005/8/layout/orgChart1"/>
    <dgm:cxn modelId="{5B722057-842E-4885-958E-A041C2D2537D}" type="presOf" srcId="{D1347004-682A-41AD-8F01-A13B45730261}" destId="{E29091D1-7AF2-4FC6-A8C2-3A0069FDE30E}" srcOrd="1" destOrd="0" presId="urn:microsoft.com/office/officeart/2005/8/layout/orgChart1"/>
    <dgm:cxn modelId="{4072B17A-0901-4765-A742-CDE8F6D78537}" srcId="{9EF39E19-3341-4F26-9B6D-E6ACF8302778}" destId="{C8ED1579-753D-4FCA-BFAD-0965FFE7420A}" srcOrd="2" destOrd="0" parTransId="{97D6B9BD-2BC5-4016-8B01-D993442F570D}" sibTransId="{CDD56DD9-95B1-496D-AE97-0B5CADA571D5}"/>
    <dgm:cxn modelId="{43A1067B-6D3E-4B6B-A1D3-01100CB8352A}" type="presOf" srcId="{68E1B3EC-D90B-4D01-BCF6-322A19476AD6}" destId="{C6104878-E0AE-4B44-984D-211C6BC43A1F}" srcOrd="0" destOrd="0" presId="urn:microsoft.com/office/officeart/2005/8/layout/orgChart1"/>
    <dgm:cxn modelId="{82309389-0CDB-4575-8CED-B5B21489926B}" type="presOf" srcId="{CD6E3BD4-2991-40B1-B682-858984F17727}" destId="{D3FB9D54-8839-4D62-8B2C-99E8D242CF12}" srcOrd="1" destOrd="0" presId="urn:microsoft.com/office/officeart/2005/8/layout/orgChart1"/>
    <dgm:cxn modelId="{EA990790-C004-4391-BDFD-D6C365ED91CA}" type="presOf" srcId="{E0D8C94B-E07C-4B34-976A-0D79AD6B3D09}" destId="{73E4A4F5-172F-4489-B84B-FFB4461AFACC}" srcOrd="1" destOrd="0" presId="urn:microsoft.com/office/officeart/2005/8/layout/orgChart1"/>
    <dgm:cxn modelId="{09A68D94-A4E6-48FA-8F7D-24EC44968DC2}" type="presOf" srcId="{6A44CEDF-6C22-4195-8AE3-062E487795B1}" destId="{0A8E3B59-6573-41B9-91D2-598CC2587317}" srcOrd="1" destOrd="0" presId="urn:microsoft.com/office/officeart/2005/8/layout/orgChart1"/>
    <dgm:cxn modelId="{534A4AA8-0D22-43BC-99E3-EBA603C1B0E1}" type="presOf" srcId="{A1B9E575-3BF0-4E76-ABD5-0E73D2CB8BC4}" destId="{8FF21F0D-3D95-47AB-B2C3-45AA4C33607F}" srcOrd="0" destOrd="0" presId="urn:microsoft.com/office/officeart/2005/8/layout/orgChart1"/>
    <dgm:cxn modelId="{493E1CAB-EF88-47B4-9551-9940D6C6A7F9}" type="presOf" srcId="{D1347004-682A-41AD-8F01-A13B45730261}" destId="{6666DEB0-4F65-4F1E-A85C-AB2D686CE46B}" srcOrd="0" destOrd="0" presId="urn:microsoft.com/office/officeart/2005/8/layout/orgChart1"/>
    <dgm:cxn modelId="{0C582EAE-4C3F-4D23-8C61-50633F4C9B65}" srcId="{9EF39E19-3341-4F26-9B6D-E6ACF8302778}" destId="{E0D8C94B-E07C-4B34-976A-0D79AD6B3D09}" srcOrd="0" destOrd="0" parTransId="{C2D58A15-0FD6-4429-9CCC-EEAC46650A94}" sibTransId="{91EB2213-AAC2-474D-BEB7-B0E25FD1F97B}"/>
    <dgm:cxn modelId="{95C1F1B6-B05C-47A3-8264-071BB9BA5C0F}" type="presOf" srcId="{1899E10A-4E1C-4BA0-A94E-11A9588FC407}" destId="{61B64B94-750F-4D3F-AB23-E94150F8BC54}" srcOrd="1" destOrd="0" presId="urn:microsoft.com/office/officeart/2005/8/layout/orgChart1"/>
    <dgm:cxn modelId="{7317D4C5-963D-41B8-A156-1068BDC851D4}" srcId="{9EF39E19-3341-4F26-9B6D-E6ACF8302778}" destId="{6A44CEDF-6C22-4195-8AE3-062E487795B1}" srcOrd="4" destOrd="0" parTransId="{58BB89EC-35EF-42EB-BB0D-46B307D90379}" sibTransId="{C9B15997-F809-472A-9103-4B433A15482F}"/>
    <dgm:cxn modelId="{7D568BCA-00A5-49FF-AF7E-DCFF4DB69FDA}" type="presOf" srcId="{C2D58A15-0FD6-4429-9CCC-EEAC46650A94}" destId="{A4D3CBD6-61E9-4B23-9447-A4217A8B5F7D}" srcOrd="0" destOrd="0" presId="urn:microsoft.com/office/officeart/2005/8/layout/orgChart1"/>
    <dgm:cxn modelId="{10BDA6CB-2F36-4EEE-BFDA-4092EDD0CD34}" type="presOf" srcId="{1C7360A2-A6D8-478B-85E1-0E3B91D93D58}" destId="{AE672CA4-1EA3-405F-A95F-EECB0DB4EA0D}" srcOrd="0" destOrd="0" presId="urn:microsoft.com/office/officeart/2005/8/layout/orgChart1"/>
    <dgm:cxn modelId="{0CBC8BCE-02BD-4AE1-B152-968C9ADC5858}" type="presOf" srcId="{BEAFF4F9-7EF4-43B3-BFD1-F9AA55037579}" destId="{A014AF52-896C-41DB-B9C0-F19A15E961EE}" srcOrd="0" destOrd="0" presId="urn:microsoft.com/office/officeart/2005/8/layout/orgChart1"/>
    <dgm:cxn modelId="{484404D7-12A0-4603-B535-72DF644526E3}" type="presOf" srcId="{97D6B9BD-2BC5-4016-8B01-D993442F570D}" destId="{847159AF-B985-49D5-B57C-D52B84802076}" srcOrd="0" destOrd="0" presId="urn:microsoft.com/office/officeart/2005/8/layout/orgChart1"/>
    <dgm:cxn modelId="{E3C37AE7-4396-4AD8-969B-6F4BF41B66BA}" type="presOf" srcId="{9EF39E19-3341-4F26-9B6D-E6ACF8302778}" destId="{410F0086-FD4A-49DF-9D46-E8C9D67FE732}" srcOrd="1" destOrd="0" presId="urn:microsoft.com/office/officeart/2005/8/layout/orgChart1"/>
    <dgm:cxn modelId="{143C94FD-3639-4D0E-807F-F122E5A627B1}" srcId="{A3120ADC-5DD4-434B-BCC1-FDE704D13EF2}" destId="{9EF39E19-3341-4F26-9B6D-E6ACF8302778}" srcOrd="0" destOrd="0" parTransId="{DCBE2A0B-54A8-4AA4-84A1-C1EEEFAC2BF6}" sibTransId="{4B8F4E59-639A-478F-969F-38B2537C36E9}"/>
    <dgm:cxn modelId="{CCD4EC5B-12B9-4157-AC4F-636C75B7628E}" type="presParOf" srcId="{3F06D3DC-109C-492D-91AE-7C4B23F1115A}" destId="{B10D4A97-B47D-4432-A235-D025C5E626EB}" srcOrd="0" destOrd="0" presId="urn:microsoft.com/office/officeart/2005/8/layout/orgChart1"/>
    <dgm:cxn modelId="{170C28D4-1292-457C-8E34-E9AB869978F0}" type="presParOf" srcId="{B10D4A97-B47D-4432-A235-D025C5E626EB}" destId="{1A805F30-C341-41B3-84EA-1569AEB0825B}" srcOrd="0" destOrd="0" presId="urn:microsoft.com/office/officeart/2005/8/layout/orgChart1"/>
    <dgm:cxn modelId="{1E4B6AC9-2A8A-4951-A439-CA7614BD71F7}" type="presParOf" srcId="{1A805F30-C341-41B3-84EA-1569AEB0825B}" destId="{F002C176-C32E-4D2B-9EF0-5ED0027E980E}" srcOrd="0" destOrd="0" presId="urn:microsoft.com/office/officeart/2005/8/layout/orgChart1"/>
    <dgm:cxn modelId="{DC8C4425-88D1-4D0A-B6B7-356C90F1A3E7}" type="presParOf" srcId="{1A805F30-C341-41B3-84EA-1569AEB0825B}" destId="{410F0086-FD4A-49DF-9D46-E8C9D67FE732}" srcOrd="1" destOrd="0" presId="urn:microsoft.com/office/officeart/2005/8/layout/orgChart1"/>
    <dgm:cxn modelId="{3FB987A7-A94D-4FE3-8BFD-4693EEB03ED1}" type="presParOf" srcId="{B10D4A97-B47D-4432-A235-D025C5E626EB}" destId="{E0373EF5-BEAB-4143-8144-AB905E32F08B}" srcOrd="1" destOrd="0" presId="urn:microsoft.com/office/officeart/2005/8/layout/orgChart1"/>
    <dgm:cxn modelId="{0115A86E-EF87-4B5E-8977-3EDF1D59E865}" type="presParOf" srcId="{E0373EF5-BEAB-4143-8144-AB905E32F08B}" destId="{8FF21F0D-3D95-47AB-B2C3-45AA4C33607F}" srcOrd="0" destOrd="0" presId="urn:microsoft.com/office/officeart/2005/8/layout/orgChart1"/>
    <dgm:cxn modelId="{01138A34-7D43-4248-90A5-F8DB31DE73C1}" type="presParOf" srcId="{E0373EF5-BEAB-4143-8144-AB905E32F08B}" destId="{21A16B37-95DD-40B2-8159-3C3BAB4523FF}" srcOrd="1" destOrd="0" presId="urn:microsoft.com/office/officeart/2005/8/layout/orgChart1"/>
    <dgm:cxn modelId="{BE7588A0-DC68-48A7-969A-6EA74473E095}" type="presParOf" srcId="{21A16B37-95DD-40B2-8159-3C3BAB4523FF}" destId="{164F4270-A64E-42BE-93EA-7E4DCC993257}" srcOrd="0" destOrd="0" presId="urn:microsoft.com/office/officeart/2005/8/layout/orgChart1"/>
    <dgm:cxn modelId="{73317866-811E-4554-B915-A2BCF3EABCA1}" type="presParOf" srcId="{164F4270-A64E-42BE-93EA-7E4DCC993257}" destId="{F1FED562-AA7E-46B2-BA66-07465F7C9151}" srcOrd="0" destOrd="0" presId="urn:microsoft.com/office/officeart/2005/8/layout/orgChart1"/>
    <dgm:cxn modelId="{9903C2E1-5DF3-421F-BBF2-9EB951C936E6}" type="presParOf" srcId="{164F4270-A64E-42BE-93EA-7E4DCC993257}" destId="{61B64B94-750F-4D3F-AB23-E94150F8BC54}" srcOrd="1" destOrd="0" presId="urn:microsoft.com/office/officeart/2005/8/layout/orgChart1"/>
    <dgm:cxn modelId="{64956D1C-EC8E-439D-B24D-C01BE0366F4D}" type="presParOf" srcId="{21A16B37-95DD-40B2-8159-3C3BAB4523FF}" destId="{39E2C613-9732-4651-89B6-C129E59E258B}" srcOrd="1" destOrd="0" presId="urn:microsoft.com/office/officeart/2005/8/layout/orgChart1"/>
    <dgm:cxn modelId="{D952C753-7215-44B3-9666-EF48FD60DD32}" type="presParOf" srcId="{21A16B37-95DD-40B2-8159-3C3BAB4523FF}" destId="{7CDF71D3-8F3E-4EC5-B42C-8BAFA41BB4A4}" srcOrd="2" destOrd="0" presId="urn:microsoft.com/office/officeart/2005/8/layout/orgChart1"/>
    <dgm:cxn modelId="{850BA507-C7C9-46F1-846A-87E744BF12F1}" type="presParOf" srcId="{E0373EF5-BEAB-4143-8144-AB905E32F08B}" destId="{847159AF-B985-49D5-B57C-D52B84802076}" srcOrd="2" destOrd="0" presId="urn:microsoft.com/office/officeart/2005/8/layout/orgChart1"/>
    <dgm:cxn modelId="{9A0CB89D-4164-4C0F-9F28-7271F47A8B17}" type="presParOf" srcId="{E0373EF5-BEAB-4143-8144-AB905E32F08B}" destId="{340F948E-5DFD-4E26-B692-978179573DDE}" srcOrd="3" destOrd="0" presId="urn:microsoft.com/office/officeart/2005/8/layout/orgChart1"/>
    <dgm:cxn modelId="{44D4E44C-4404-469D-BEC8-9199EBEEEF2D}" type="presParOf" srcId="{340F948E-5DFD-4E26-B692-978179573DDE}" destId="{AD1F5754-0735-45E6-8B4B-2D25F617979B}" srcOrd="0" destOrd="0" presId="urn:microsoft.com/office/officeart/2005/8/layout/orgChart1"/>
    <dgm:cxn modelId="{7A8F9B10-6859-45F0-9533-1B98BF499FCD}" type="presParOf" srcId="{AD1F5754-0735-45E6-8B4B-2D25F617979B}" destId="{A06CC7EE-045E-4C8D-BCBF-EF88E52CF2D6}" srcOrd="0" destOrd="0" presId="urn:microsoft.com/office/officeart/2005/8/layout/orgChart1"/>
    <dgm:cxn modelId="{B7C560B1-D0D3-4962-A0B3-CD448278B7D4}" type="presParOf" srcId="{AD1F5754-0735-45E6-8B4B-2D25F617979B}" destId="{A7EFF6B4-D7F0-47CF-B16C-CD45483D9705}" srcOrd="1" destOrd="0" presId="urn:microsoft.com/office/officeart/2005/8/layout/orgChart1"/>
    <dgm:cxn modelId="{EC79F079-1D16-4952-9B57-88DA6E7E42B4}" type="presParOf" srcId="{340F948E-5DFD-4E26-B692-978179573DDE}" destId="{BA31548A-6188-4CF2-8C9D-5F91B7F9CD3C}" srcOrd="1" destOrd="0" presId="urn:microsoft.com/office/officeart/2005/8/layout/orgChart1"/>
    <dgm:cxn modelId="{05E40F5F-FF2A-43EB-BDEE-2B4D4CFE0D99}" type="presParOf" srcId="{340F948E-5DFD-4E26-B692-978179573DDE}" destId="{3F768AD0-D48E-43F8-82B7-B49B8086FE45}" srcOrd="2" destOrd="0" presId="urn:microsoft.com/office/officeart/2005/8/layout/orgChart1"/>
    <dgm:cxn modelId="{0FC929E3-AFA7-4D80-9DF3-C45EA7324916}" type="presParOf" srcId="{E0373EF5-BEAB-4143-8144-AB905E32F08B}" destId="{C6104878-E0AE-4B44-984D-211C6BC43A1F}" srcOrd="4" destOrd="0" presId="urn:microsoft.com/office/officeart/2005/8/layout/orgChart1"/>
    <dgm:cxn modelId="{7786C8D9-ACFE-4664-9C9E-AAB76A7EBB32}" type="presParOf" srcId="{E0373EF5-BEAB-4143-8144-AB905E32F08B}" destId="{E0380B1F-1A0F-4A97-B732-FF1EB6E71212}" srcOrd="5" destOrd="0" presId="urn:microsoft.com/office/officeart/2005/8/layout/orgChart1"/>
    <dgm:cxn modelId="{08477AB5-47EF-421E-B6A5-27287CC1529C}" type="presParOf" srcId="{E0380B1F-1A0F-4A97-B732-FF1EB6E71212}" destId="{AF2D640F-B13F-479C-A264-0AB188642DAE}" srcOrd="0" destOrd="0" presId="urn:microsoft.com/office/officeart/2005/8/layout/orgChart1"/>
    <dgm:cxn modelId="{F678A088-6222-45C2-9CB8-F4C7A219D0F1}" type="presParOf" srcId="{AF2D640F-B13F-479C-A264-0AB188642DAE}" destId="{E584050F-E35F-4FDE-AE2B-67D319478A73}" srcOrd="0" destOrd="0" presId="urn:microsoft.com/office/officeart/2005/8/layout/orgChart1"/>
    <dgm:cxn modelId="{540049F6-2D1A-49B4-B2BF-68687228E887}" type="presParOf" srcId="{AF2D640F-B13F-479C-A264-0AB188642DAE}" destId="{663DF73A-1920-4834-BB4F-897C4945737D}" srcOrd="1" destOrd="0" presId="urn:microsoft.com/office/officeart/2005/8/layout/orgChart1"/>
    <dgm:cxn modelId="{80850691-95A5-4CC4-AA02-94065252E40A}" type="presParOf" srcId="{E0380B1F-1A0F-4A97-B732-FF1EB6E71212}" destId="{BED661BC-1C53-480F-A50A-69C6643379BD}" srcOrd="1" destOrd="0" presId="urn:microsoft.com/office/officeart/2005/8/layout/orgChart1"/>
    <dgm:cxn modelId="{FC66824E-739A-48FA-94F6-8684723BEF87}" type="presParOf" srcId="{E0380B1F-1A0F-4A97-B732-FF1EB6E71212}" destId="{A6F2F323-6ACB-48BC-AAD1-D5D9B2D2E2FF}" srcOrd="2" destOrd="0" presId="urn:microsoft.com/office/officeart/2005/8/layout/orgChart1"/>
    <dgm:cxn modelId="{BB1D12D8-8728-4DDE-81B1-3F9D9EE4FACA}" type="presParOf" srcId="{E0373EF5-BEAB-4143-8144-AB905E32F08B}" destId="{EAB4BF1E-C70E-4630-84A4-855E691EEAD1}" srcOrd="6" destOrd="0" presId="urn:microsoft.com/office/officeart/2005/8/layout/orgChart1"/>
    <dgm:cxn modelId="{C6C123B6-3768-4366-984E-4696DE740F99}" type="presParOf" srcId="{E0373EF5-BEAB-4143-8144-AB905E32F08B}" destId="{0CF1697F-7E6A-4F95-AEE4-9230DD5FC22E}" srcOrd="7" destOrd="0" presId="urn:microsoft.com/office/officeart/2005/8/layout/orgChart1"/>
    <dgm:cxn modelId="{4670A463-5806-403C-AC79-12AF9326C288}" type="presParOf" srcId="{0CF1697F-7E6A-4F95-AEE4-9230DD5FC22E}" destId="{AE034612-DB8B-4FBE-ACCF-7E58B74A583A}" srcOrd="0" destOrd="0" presId="urn:microsoft.com/office/officeart/2005/8/layout/orgChart1"/>
    <dgm:cxn modelId="{998ED465-8C3D-47B1-955A-4826757F3A73}" type="presParOf" srcId="{AE034612-DB8B-4FBE-ACCF-7E58B74A583A}" destId="{C26E140D-9389-46DA-9329-7F8DBD9624A5}" srcOrd="0" destOrd="0" presId="urn:microsoft.com/office/officeart/2005/8/layout/orgChart1"/>
    <dgm:cxn modelId="{5E91B2AD-736E-46E0-99D9-45DA087AC76F}" type="presParOf" srcId="{AE034612-DB8B-4FBE-ACCF-7E58B74A583A}" destId="{0A8E3B59-6573-41B9-91D2-598CC2587317}" srcOrd="1" destOrd="0" presId="urn:microsoft.com/office/officeart/2005/8/layout/orgChart1"/>
    <dgm:cxn modelId="{356932BB-CDE6-4F77-92C3-BD6ADAAFB0C8}" type="presParOf" srcId="{0CF1697F-7E6A-4F95-AEE4-9230DD5FC22E}" destId="{61DBC32E-62EE-4060-95A5-77CD4A565BA2}" srcOrd="1" destOrd="0" presId="urn:microsoft.com/office/officeart/2005/8/layout/orgChart1"/>
    <dgm:cxn modelId="{94CD19AA-EC26-4AA7-816C-34047AE1B358}" type="presParOf" srcId="{0CF1697F-7E6A-4F95-AEE4-9230DD5FC22E}" destId="{0502D707-A7F0-4088-9CAB-71EE9C02C4ED}" srcOrd="2" destOrd="0" presId="urn:microsoft.com/office/officeart/2005/8/layout/orgChart1"/>
    <dgm:cxn modelId="{990F96D6-C759-42BD-B31C-84C18AAA2EC2}" type="presParOf" srcId="{E0373EF5-BEAB-4143-8144-AB905E32F08B}" destId="{AE672CA4-1EA3-405F-A95F-EECB0DB4EA0D}" srcOrd="8" destOrd="0" presId="urn:microsoft.com/office/officeart/2005/8/layout/orgChart1"/>
    <dgm:cxn modelId="{9447448D-E62F-4AFD-9A11-5366846324DF}" type="presParOf" srcId="{E0373EF5-BEAB-4143-8144-AB905E32F08B}" destId="{3FFAD5A8-8A3D-48A5-A5E6-99C08798CD0A}" srcOrd="9" destOrd="0" presId="urn:microsoft.com/office/officeart/2005/8/layout/orgChart1"/>
    <dgm:cxn modelId="{4A483565-8105-4CDA-B7BE-74DCE0833BDE}" type="presParOf" srcId="{3FFAD5A8-8A3D-48A5-A5E6-99C08798CD0A}" destId="{5DB13A73-896C-47DE-BA84-2B65D2A31439}" srcOrd="0" destOrd="0" presId="urn:microsoft.com/office/officeart/2005/8/layout/orgChart1"/>
    <dgm:cxn modelId="{749A7963-8451-4A74-9B64-1A6D9D0E76CA}" type="presParOf" srcId="{5DB13A73-896C-47DE-BA84-2B65D2A31439}" destId="{6666DEB0-4F65-4F1E-A85C-AB2D686CE46B}" srcOrd="0" destOrd="0" presId="urn:microsoft.com/office/officeart/2005/8/layout/orgChart1"/>
    <dgm:cxn modelId="{9147F40D-85C6-4E21-9495-6E6C531A38A2}" type="presParOf" srcId="{5DB13A73-896C-47DE-BA84-2B65D2A31439}" destId="{E29091D1-7AF2-4FC6-A8C2-3A0069FDE30E}" srcOrd="1" destOrd="0" presId="urn:microsoft.com/office/officeart/2005/8/layout/orgChart1"/>
    <dgm:cxn modelId="{BFD3E822-AEA3-4491-B923-A1C149B06996}" type="presParOf" srcId="{3FFAD5A8-8A3D-48A5-A5E6-99C08798CD0A}" destId="{37F87231-2E0A-4993-ADE4-B20A8D553E2A}" srcOrd="1" destOrd="0" presId="urn:microsoft.com/office/officeart/2005/8/layout/orgChart1"/>
    <dgm:cxn modelId="{F9633FA5-6D03-4DAD-85C0-00729A482187}" type="presParOf" srcId="{3FFAD5A8-8A3D-48A5-A5E6-99C08798CD0A}" destId="{C443AA38-853F-462F-94F2-F6596359ACE2}" srcOrd="2" destOrd="0" presId="urn:microsoft.com/office/officeart/2005/8/layout/orgChart1"/>
    <dgm:cxn modelId="{2DD571A3-BAED-4888-8692-A4266EBB65BA}" type="presParOf" srcId="{B10D4A97-B47D-4432-A235-D025C5E626EB}" destId="{04D8D922-B8C5-42B3-ABC4-D2E492F5E6FD}" srcOrd="2" destOrd="0" presId="urn:microsoft.com/office/officeart/2005/8/layout/orgChart1"/>
    <dgm:cxn modelId="{998136DD-2B4A-43BC-A3F5-5ED9F97FB5F0}" type="presParOf" srcId="{04D8D922-B8C5-42B3-ABC4-D2E492F5E6FD}" destId="{A4D3CBD6-61E9-4B23-9447-A4217A8B5F7D}" srcOrd="0" destOrd="0" presId="urn:microsoft.com/office/officeart/2005/8/layout/orgChart1"/>
    <dgm:cxn modelId="{96DD935C-FF10-4F65-9787-AAF99FE9FBF5}" type="presParOf" srcId="{04D8D922-B8C5-42B3-ABC4-D2E492F5E6FD}" destId="{36F58000-A45C-4EFD-98BD-23C9A91ECD73}" srcOrd="1" destOrd="0" presId="urn:microsoft.com/office/officeart/2005/8/layout/orgChart1"/>
    <dgm:cxn modelId="{4743C9E3-FBF9-4749-9D94-E3A6106DA8D8}" type="presParOf" srcId="{36F58000-A45C-4EFD-98BD-23C9A91ECD73}" destId="{920AAC58-26B5-4F82-BC87-639FDC3629B9}" srcOrd="0" destOrd="0" presId="urn:microsoft.com/office/officeart/2005/8/layout/orgChart1"/>
    <dgm:cxn modelId="{4FCE114F-0E0C-4835-9FFB-987B21056F50}" type="presParOf" srcId="{920AAC58-26B5-4F82-BC87-639FDC3629B9}" destId="{D37284CF-FC49-4231-AB9C-B1A092AC68CC}" srcOrd="0" destOrd="0" presId="urn:microsoft.com/office/officeart/2005/8/layout/orgChart1"/>
    <dgm:cxn modelId="{19150E92-2083-4DE8-A890-CA2146EF807A}" type="presParOf" srcId="{920AAC58-26B5-4F82-BC87-639FDC3629B9}" destId="{73E4A4F5-172F-4489-B84B-FFB4461AFACC}" srcOrd="1" destOrd="0" presId="urn:microsoft.com/office/officeart/2005/8/layout/orgChart1"/>
    <dgm:cxn modelId="{B6BBB833-DB20-4458-95E2-C7F9D6CFE549}" type="presParOf" srcId="{36F58000-A45C-4EFD-98BD-23C9A91ECD73}" destId="{17792355-9CE6-4DE9-BC89-5B43DC6591B1}" srcOrd="1" destOrd="0" presId="urn:microsoft.com/office/officeart/2005/8/layout/orgChart1"/>
    <dgm:cxn modelId="{C4C5CDB7-FE9C-4EE6-82DD-85A85F7DDAB8}" type="presParOf" srcId="{36F58000-A45C-4EFD-98BD-23C9A91ECD73}" destId="{C0D24C85-566A-4977-806D-1A7157226500}" srcOrd="2" destOrd="0" presId="urn:microsoft.com/office/officeart/2005/8/layout/orgChart1"/>
    <dgm:cxn modelId="{05C67E51-FFE2-488A-8892-2DEEDC013CA6}" type="presParOf" srcId="{04D8D922-B8C5-42B3-ABC4-D2E492F5E6FD}" destId="{A014AF52-896C-41DB-B9C0-F19A15E961EE}" srcOrd="2" destOrd="0" presId="urn:microsoft.com/office/officeart/2005/8/layout/orgChart1"/>
    <dgm:cxn modelId="{4CF7D58F-A24E-4F61-94DF-6A464FF0925D}" type="presParOf" srcId="{04D8D922-B8C5-42B3-ABC4-D2E492F5E6FD}" destId="{F5BFDE8E-F263-4FC8-B588-ED007C91949E}" srcOrd="3" destOrd="0" presId="urn:microsoft.com/office/officeart/2005/8/layout/orgChart1"/>
    <dgm:cxn modelId="{E6973011-CEB6-4306-A6A0-44E9D097DFDF}" type="presParOf" srcId="{F5BFDE8E-F263-4FC8-B588-ED007C91949E}" destId="{AE3C0865-F75B-485B-8515-73E76893EF5F}" srcOrd="0" destOrd="0" presId="urn:microsoft.com/office/officeart/2005/8/layout/orgChart1"/>
    <dgm:cxn modelId="{B3E08648-C8FD-497D-B87E-57826074C463}" type="presParOf" srcId="{AE3C0865-F75B-485B-8515-73E76893EF5F}" destId="{8CECFF7C-537A-4443-984F-BB46E007C631}" srcOrd="0" destOrd="0" presId="urn:microsoft.com/office/officeart/2005/8/layout/orgChart1"/>
    <dgm:cxn modelId="{9A6050F4-E821-43FB-B133-64A8C8F2E1A1}" type="presParOf" srcId="{AE3C0865-F75B-485B-8515-73E76893EF5F}" destId="{D3FB9D54-8839-4D62-8B2C-99E8D242CF12}" srcOrd="1" destOrd="0" presId="urn:microsoft.com/office/officeart/2005/8/layout/orgChart1"/>
    <dgm:cxn modelId="{E5FB1F6B-9320-4EEA-96C9-BD4435E6749A}" type="presParOf" srcId="{F5BFDE8E-F263-4FC8-B588-ED007C91949E}" destId="{4B56B5A1-821D-4854-A373-DC50DD2053AF}" srcOrd="1" destOrd="0" presId="urn:microsoft.com/office/officeart/2005/8/layout/orgChart1"/>
    <dgm:cxn modelId="{052B90A3-2FF3-4CC2-8CAA-E372852FC6C5}" type="presParOf" srcId="{F5BFDE8E-F263-4FC8-B588-ED007C91949E}" destId="{DECD2B1F-AF5C-4F15-9A9E-38242530E3C1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5BAD156-CD55-43D7-A18B-5098E0EAFAAD}" type="doc">
      <dgm:prSet loTypeId="urn:microsoft.com/office/officeart/2005/8/layout/hierarchy2" loCatId="hierarchy" qsTypeId="urn:microsoft.com/office/officeart/2005/8/quickstyle/simple1" qsCatId="simple" csTypeId="urn:microsoft.com/office/officeart/2005/8/colors/accent3_1" csCatId="accent3" phldr="1"/>
      <dgm:spPr/>
      <dgm:t>
        <a:bodyPr/>
        <a:lstStyle/>
        <a:p>
          <a:endParaRPr lang="en-US"/>
        </a:p>
      </dgm:t>
    </dgm:pt>
    <dgm:pt modelId="{ED63B332-6F7C-4CEC-A250-F2ED1EEEEC0B}">
      <dgm:prSet phldrT="[Text]"/>
      <dgm:spPr/>
      <dgm:t>
        <a:bodyPr/>
        <a:lstStyle/>
        <a:p>
          <a:r>
            <a:rPr lang="en-US" dirty="0"/>
            <a:t>search</a:t>
          </a:r>
        </a:p>
      </dgm:t>
    </dgm:pt>
    <dgm:pt modelId="{A8ECE23A-52F8-423B-B577-4B68BE1FD2BF}" type="parTrans" cxnId="{0F22439D-9FDD-42BD-84B9-0252FCA230C5}">
      <dgm:prSet/>
      <dgm:spPr/>
      <dgm:t>
        <a:bodyPr/>
        <a:lstStyle/>
        <a:p>
          <a:endParaRPr lang="en-US"/>
        </a:p>
      </dgm:t>
    </dgm:pt>
    <dgm:pt modelId="{66CD0A55-F677-4EB3-B679-2B49540615C7}" type="sibTrans" cxnId="{0F22439D-9FDD-42BD-84B9-0252FCA230C5}">
      <dgm:prSet/>
      <dgm:spPr/>
      <dgm:t>
        <a:bodyPr/>
        <a:lstStyle/>
        <a:p>
          <a:endParaRPr lang="en-US"/>
        </a:p>
      </dgm:t>
    </dgm:pt>
    <dgm:pt modelId="{2AED981C-7EBE-4964-B628-69C81BC15C8E}">
      <dgm:prSet phldrT="[Text]"/>
      <dgm:spPr/>
      <dgm:t>
        <a:bodyPr/>
        <a:lstStyle/>
        <a:p>
          <a:r>
            <a:rPr lang="en-US" dirty="0"/>
            <a:t>(</a:t>
          </a:r>
          <a:r>
            <a:rPr lang="en-US" dirty="0" err="1"/>
            <a:t>struct_name,x,y</a:t>
          </a:r>
          <a:r>
            <a:rPr lang="en-US" dirty="0"/>
            <a:t>)</a:t>
          </a:r>
        </a:p>
      </dgm:t>
    </dgm:pt>
    <dgm:pt modelId="{CA59BE6E-61E8-46AE-A05E-9ED68913CC03}" type="parTrans" cxnId="{BB6D41D3-D31F-4ACE-9E01-43D52D8A8864}">
      <dgm:prSet/>
      <dgm:spPr/>
      <dgm:t>
        <a:bodyPr/>
        <a:lstStyle/>
        <a:p>
          <a:endParaRPr lang="en-US"/>
        </a:p>
      </dgm:t>
    </dgm:pt>
    <dgm:pt modelId="{4A03F5B7-200E-4A86-9BE6-A7A3C27CACD1}" type="sibTrans" cxnId="{BB6D41D3-D31F-4ACE-9E01-43D52D8A8864}">
      <dgm:prSet/>
      <dgm:spPr/>
      <dgm:t>
        <a:bodyPr/>
        <a:lstStyle/>
        <a:p>
          <a:endParaRPr lang="en-US"/>
        </a:p>
      </dgm:t>
    </dgm:pt>
    <dgm:pt modelId="{D2C73D21-707E-4924-AB36-89115727EDCD}">
      <dgm:prSet phldrT="[Text]"/>
      <dgm:spPr/>
      <dgm:t>
        <a:bodyPr/>
        <a:lstStyle/>
        <a:p>
          <a:r>
            <a:rPr lang="en-US" dirty="0"/>
            <a:t>(</a:t>
          </a:r>
          <a:r>
            <a:rPr lang="en-US" dirty="0" err="1"/>
            <a:t>struct_name,a</a:t>
          </a:r>
          <a:r>
            <a:rPr lang="en-US" dirty="0"/>
            <a:t>[ ])</a:t>
          </a:r>
        </a:p>
      </dgm:t>
    </dgm:pt>
    <dgm:pt modelId="{B632AF48-C6F5-401A-AEFC-4EEA026B9415}" type="parTrans" cxnId="{639E2EAE-C04E-49FB-9E63-9216AB371605}">
      <dgm:prSet/>
      <dgm:spPr/>
      <dgm:t>
        <a:bodyPr/>
        <a:lstStyle/>
        <a:p>
          <a:endParaRPr lang="en-US"/>
        </a:p>
      </dgm:t>
    </dgm:pt>
    <dgm:pt modelId="{B7CC0179-516F-46F0-9E88-BE0F2B0993EC}" type="sibTrans" cxnId="{639E2EAE-C04E-49FB-9E63-9216AB371605}">
      <dgm:prSet/>
      <dgm:spPr/>
      <dgm:t>
        <a:bodyPr/>
        <a:lstStyle/>
        <a:p>
          <a:endParaRPr lang="en-US"/>
        </a:p>
      </dgm:t>
    </dgm:pt>
    <dgm:pt modelId="{BBA7C883-3B35-4282-A749-E8FD409AD1AB}" type="pres">
      <dgm:prSet presAssocID="{15BAD156-CD55-43D7-A18B-5098E0EAFAAD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70F36819-E48D-4215-B6C2-FC622EACED89}" type="pres">
      <dgm:prSet presAssocID="{ED63B332-6F7C-4CEC-A250-F2ED1EEEEC0B}" presName="root1" presStyleCnt="0"/>
      <dgm:spPr/>
    </dgm:pt>
    <dgm:pt modelId="{9618FC64-44AB-4DFE-8511-9C7F92D80676}" type="pres">
      <dgm:prSet presAssocID="{ED63B332-6F7C-4CEC-A250-F2ED1EEEEC0B}" presName="LevelOneTextNode" presStyleLbl="node0" presStyleIdx="0" presStyleCnt="1" custScaleY="55272" custLinFactNeighborX="-4330" custLinFactNeighborY="-70858">
        <dgm:presLayoutVars>
          <dgm:chPref val="3"/>
        </dgm:presLayoutVars>
      </dgm:prSet>
      <dgm:spPr/>
    </dgm:pt>
    <dgm:pt modelId="{0D9F3233-EC6A-498E-ACEC-19A24039AF54}" type="pres">
      <dgm:prSet presAssocID="{ED63B332-6F7C-4CEC-A250-F2ED1EEEEC0B}" presName="level2hierChild" presStyleCnt="0"/>
      <dgm:spPr/>
    </dgm:pt>
    <dgm:pt modelId="{264D8384-12C2-492C-A0CE-ED5619D2ED4B}" type="pres">
      <dgm:prSet presAssocID="{CA59BE6E-61E8-46AE-A05E-9ED68913CC03}" presName="conn2-1" presStyleLbl="parChTrans1D2" presStyleIdx="0" presStyleCnt="2"/>
      <dgm:spPr/>
    </dgm:pt>
    <dgm:pt modelId="{FB7DA831-07C8-4619-9332-4991036C0F05}" type="pres">
      <dgm:prSet presAssocID="{CA59BE6E-61E8-46AE-A05E-9ED68913CC03}" presName="connTx" presStyleLbl="parChTrans1D2" presStyleIdx="0" presStyleCnt="2"/>
      <dgm:spPr/>
    </dgm:pt>
    <dgm:pt modelId="{F9830B3B-6835-4DF1-A8F0-2C1651705D95}" type="pres">
      <dgm:prSet presAssocID="{2AED981C-7EBE-4964-B628-69C81BC15C8E}" presName="root2" presStyleCnt="0"/>
      <dgm:spPr/>
    </dgm:pt>
    <dgm:pt modelId="{CCA09888-EAE5-413F-970F-BF2BA2034480}" type="pres">
      <dgm:prSet presAssocID="{2AED981C-7EBE-4964-B628-69C81BC15C8E}" presName="LevelTwoTextNode" presStyleLbl="node2" presStyleIdx="0" presStyleCnt="2" custScaleY="52551" custLinFactNeighborX="-4330" custLinFactNeighborY="-70858">
        <dgm:presLayoutVars>
          <dgm:chPref val="3"/>
        </dgm:presLayoutVars>
      </dgm:prSet>
      <dgm:spPr/>
    </dgm:pt>
    <dgm:pt modelId="{1215DB97-F2D6-419C-8F50-7F8B2347AD03}" type="pres">
      <dgm:prSet presAssocID="{2AED981C-7EBE-4964-B628-69C81BC15C8E}" presName="level3hierChild" presStyleCnt="0"/>
      <dgm:spPr/>
    </dgm:pt>
    <dgm:pt modelId="{AFF7ABC7-DF46-479B-A19B-4BED29B43BDE}" type="pres">
      <dgm:prSet presAssocID="{B632AF48-C6F5-401A-AEFC-4EEA026B9415}" presName="conn2-1" presStyleLbl="parChTrans1D2" presStyleIdx="1" presStyleCnt="2"/>
      <dgm:spPr/>
    </dgm:pt>
    <dgm:pt modelId="{4622FAB4-B2C4-4AAA-B24D-062387ED712B}" type="pres">
      <dgm:prSet presAssocID="{B632AF48-C6F5-401A-AEFC-4EEA026B9415}" presName="connTx" presStyleLbl="parChTrans1D2" presStyleIdx="1" presStyleCnt="2"/>
      <dgm:spPr/>
    </dgm:pt>
    <dgm:pt modelId="{C52FB38F-9A42-4799-BD20-6A7C8F73DB02}" type="pres">
      <dgm:prSet presAssocID="{D2C73D21-707E-4924-AB36-89115727EDCD}" presName="root2" presStyleCnt="0"/>
      <dgm:spPr/>
    </dgm:pt>
    <dgm:pt modelId="{365E8430-9541-47BE-BCD1-1BCC7E1ECCAA}" type="pres">
      <dgm:prSet presAssocID="{D2C73D21-707E-4924-AB36-89115727EDCD}" presName="LevelTwoTextNode" presStyleLbl="node2" presStyleIdx="1" presStyleCnt="2" custScaleY="46582" custLinFactNeighborX="-4330" custLinFactNeighborY="-70858">
        <dgm:presLayoutVars>
          <dgm:chPref val="3"/>
        </dgm:presLayoutVars>
      </dgm:prSet>
      <dgm:spPr/>
    </dgm:pt>
    <dgm:pt modelId="{FE56897D-F05C-4065-A074-A60F3362D584}" type="pres">
      <dgm:prSet presAssocID="{D2C73D21-707E-4924-AB36-89115727EDCD}" presName="level3hierChild" presStyleCnt="0"/>
      <dgm:spPr/>
    </dgm:pt>
  </dgm:ptLst>
  <dgm:cxnLst>
    <dgm:cxn modelId="{E2771F1C-4248-4223-8DC4-18E5A5EE9D95}" type="presOf" srcId="{2AED981C-7EBE-4964-B628-69C81BC15C8E}" destId="{CCA09888-EAE5-413F-970F-BF2BA2034480}" srcOrd="0" destOrd="0" presId="urn:microsoft.com/office/officeart/2005/8/layout/hierarchy2"/>
    <dgm:cxn modelId="{D435B626-BC9B-4221-897B-7B04AA54315B}" type="presOf" srcId="{D2C73D21-707E-4924-AB36-89115727EDCD}" destId="{365E8430-9541-47BE-BCD1-1BCC7E1ECCAA}" srcOrd="0" destOrd="0" presId="urn:microsoft.com/office/officeart/2005/8/layout/hierarchy2"/>
    <dgm:cxn modelId="{F7817E5F-FB45-4350-A477-CAF3FAE24284}" type="presOf" srcId="{CA59BE6E-61E8-46AE-A05E-9ED68913CC03}" destId="{FB7DA831-07C8-4619-9332-4991036C0F05}" srcOrd="1" destOrd="0" presId="urn:microsoft.com/office/officeart/2005/8/layout/hierarchy2"/>
    <dgm:cxn modelId="{0AD20D6D-4B9E-4386-A337-7FEB4BB7156E}" type="presOf" srcId="{CA59BE6E-61E8-46AE-A05E-9ED68913CC03}" destId="{264D8384-12C2-492C-A0CE-ED5619D2ED4B}" srcOrd="0" destOrd="0" presId="urn:microsoft.com/office/officeart/2005/8/layout/hierarchy2"/>
    <dgm:cxn modelId="{E5BDE872-3C23-4321-9B6F-F4CF7496A8B4}" type="presOf" srcId="{B632AF48-C6F5-401A-AEFC-4EEA026B9415}" destId="{AFF7ABC7-DF46-479B-A19B-4BED29B43BDE}" srcOrd="0" destOrd="0" presId="urn:microsoft.com/office/officeart/2005/8/layout/hierarchy2"/>
    <dgm:cxn modelId="{7DDB458B-DCE8-4E2B-80DA-BCEA8D05CE69}" type="presOf" srcId="{B632AF48-C6F5-401A-AEFC-4EEA026B9415}" destId="{4622FAB4-B2C4-4AAA-B24D-062387ED712B}" srcOrd="1" destOrd="0" presId="urn:microsoft.com/office/officeart/2005/8/layout/hierarchy2"/>
    <dgm:cxn modelId="{2203FC93-C49D-4F0D-9CF6-EB27B3B0F9EB}" type="presOf" srcId="{15BAD156-CD55-43D7-A18B-5098E0EAFAAD}" destId="{BBA7C883-3B35-4282-A749-E8FD409AD1AB}" srcOrd="0" destOrd="0" presId="urn:microsoft.com/office/officeart/2005/8/layout/hierarchy2"/>
    <dgm:cxn modelId="{0F22439D-9FDD-42BD-84B9-0252FCA230C5}" srcId="{15BAD156-CD55-43D7-A18B-5098E0EAFAAD}" destId="{ED63B332-6F7C-4CEC-A250-F2ED1EEEEC0B}" srcOrd="0" destOrd="0" parTransId="{A8ECE23A-52F8-423B-B577-4B68BE1FD2BF}" sibTransId="{66CD0A55-F677-4EB3-B679-2B49540615C7}"/>
    <dgm:cxn modelId="{1E4B8F9E-F0E6-4843-A512-A04E535152B1}" type="presOf" srcId="{ED63B332-6F7C-4CEC-A250-F2ED1EEEEC0B}" destId="{9618FC64-44AB-4DFE-8511-9C7F92D80676}" srcOrd="0" destOrd="0" presId="urn:microsoft.com/office/officeart/2005/8/layout/hierarchy2"/>
    <dgm:cxn modelId="{639E2EAE-C04E-49FB-9E63-9216AB371605}" srcId="{ED63B332-6F7C-4CEC-A250-F2ED1EEEEC0B}" destId="{D2C73D21-707E-4924-AB36-89115727EDCD}" srcOrd="1" destOrd="0" parTransId="{B632AF48-C6F5-401A-AEFC-4EEA026B9415}" sibTransId="{B7CC0179-516F-46F0-9E88-BE0F2B0993EC}"/>
    <dgm:cxn modelId="{BB6D41D3-D31F-4ACE-9E01-43D52D8A8864}" srcId="{ED63B332-6F7C-4CEC-A250-F2ED1EEEEC0B}" destId="{2AED981C-7EBE-4964-B628-69C81BC15C8E}" srcOrd="0" destOrd="0" parTransId="{CA59BE6E-61E8-46AE-A05E-9ED68913CC03}" sibTransId="{4A03F5B7-200E-4A86-9BE6-A7A3C27CACD1}"/>
    <dgm:cxn modelId="{A64AECC0-E81A-48A4-BC3C-F51C5C2F4654}" type="presParOf" srcId="{BBA7C883-3B35-4282-A749-E8FD409AD1AB}" destId="{70F36819-E48D-4215-B6C2-FC622EACED89}" srcOrd="0" destOrd="0" presId="urn:microsoft.com/office/officeart/2005/8/layout/hierarchy2"/>
    <dgm:cxn modelId="{3C90E61D-4504-4A6F-8267-5E9130DC851A}" type="presParOf" srcId="{70F36819-E48D-4215-B6C2-FC622EACED89}" destId="{9618FC64-44AB-4DFE-8511-9C7F92D80676}" srcOrd="0" destOrd="0" presId="urn:microsoft.com/office/officeart/2005/8/layout/hierarchy2"/>
    <dgm:cxn modelId="{48FCE0D3-92A3-4035-A7C2-C6D2856628F5}" type="presParOf" srcId="{70F36819-E48D-4215-B6C2-FC622EACED89}" destId="{0D9F3233-EC6A-498E-ACEC-19A24039AF54}" srcOrd="1" destOrd="0" presId="urn:microsoft.com/office/officeart/2005/8/layout/hierarchy2"/>
    <dgm:cxn modelId="{8A1ED4EE-21E8-4BB0-B4CD-21606A84F3BC}" type="presParOf" srcId="{0D9F3233-EC6A-498E-ACEC-19A24039AF54}" destId="{264D8384-12C2-492C-A0CE-ED5619D2ED4B}" srcOrd="0" destOrd="0" presId="urn:microsoft.com/office/officeart/2005/8/layout/hierarchy2"/>
    <dgm:cxn modelId="{DE5FB623-E9EC-4271-8E70-1BC7EC5FDA70}" type="presParOf" srcId="{264D8384-12C2-492C-A0CE-ED5619D2ED4B}" destId="{FB7DA831-07C8-4619-9332-4991036C0F05}" srcOrd="0" destOrd="0" presId="urn:microsoft.com/office/officeart/2005/8/layout/hierarchy2"/>
    <dgm:cxn modelId="{49438721-6442-4384-B0C0-97EE75C37551}" type="presParOf" srcId="{0D9F3233-EC6A-498E-ACEC-19A24039AF54}" destId="{F9830B3B-6835-4DF1-A8F0-2C1651705D95}" srcOrd="1" destOrd="0" presId="urn:microsoft.com/office/officeart/2005/8/layout/hierarchy2"/>
    <dgm:cxn modelId="{5CFD2D43-4051-4A2C-A9A4-87097F4FBC46}" type="presParOf" srcId="{F9830B3B-6835-4DF1-A8F0-2C1651705D95}" destId="{CCA09888-EAE5-413F-970F-BF2BA2034480}" srcOrd="0" destOrd="0" presId="urn:microsoft.com/office/officeart/2005/8/layout/hierarchy2"/>
    <dgm:cxn modelId="{C5F46292-0EB4-4251-A11C-4068656B9781}" type="presParOf" srcId="{F9830B3B-6835-4DF1-A8F0-2C1651705D95}" destId="{1215DB97-F2D6-419C-8F50-7F8B2347AD03}" srcOrd="1" destOrd="0" presId="urn:microsoft.com/office/officeart/2005/8/layout/hierarchy2"/>
    <dgm:cxn modelId="{7863BF34-9A3E-4C40-92E1-1045BA88AAE2}" type="presParOf" srcId="{0D9F3233-EC6A-498E-ACEC-19A24039AF54}" destId="{AFF7ABC7-DF46-479B-A19B-4BED29B43BDE}" srcOrd="2" destOrd="0" presId="urn:microsoft.com/office/officeart/2005/8/layout/hierarchy2"/>
    <dgm:cxn modelId="{8955BC95-58A5-4F83-9586-E567251CEE0B}" type="presParOf" srcId="{AFF7ABC7-DF46-479B-A19B-4BED29B43BDE}" destId="{4622FAB4-B2C4-4AAA-B24D-062387ED712B}" srcOrd="0" destOrd="0" presId="urn:microsoft.com/office/officeart/2005/8/layout/hierarchy2"/>
    <dgm:cxn modelId="{984B692B-7BE8-4EF4-A0CD-BC315D52EB27}" type="presParOf" srcId="{0D9F3233-EC6A-498E-ACEC-19A24039AF54}" destId="{C52FB38F-9A42-4799-BD20-6A7C8F73DB02}" srcOrd="3" destOrd="0" presId="urn:microsoft.com/office/officeart/2005/8/layout/hierarchy2"/>
    <dgm:cxn modelId="{FD1710FB-431F-459C-B4BB-97F267B2E5CA}" type="presParOf" srcId="{C52FB38F-9A42-4799-BD20-6A7C8F73DB02}" destId="{365E8430-9541-47BE-BCD1-1BCC7E1ECCAA}" srcOrd="0" destOrd="0" presId="urn:microsoft.com/office/officeart/2005/8/layout/hierarchy2"/>
    <dgm:cxn modelId="{456E7C6E-2CF5-4E43-8863-EB31EF017C83}" type="presParOf" srcId="{C52FB38F-9A42-4799-BD20-6A7C8F73DB02}" destId="{FE56897D-F05C-4065-A074-A60F3362D584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393D9B4-CC6F-4AC1-AB18-2A633BAE9E31}" type="doc">
      <dgm:prSet loTypeId="urn:microsoft.com/office/officeart/2005/8/layout/hierarchy2" loCatId="hierarchy" qsTypeId="urn:microsoft.com/office/officeart/2005/8/quickstyle/simple1" qsCatId="simple" csTypeId="urn:microsoft.com/office/officeart/2005/8/colors/accent3_1" csCatId="accent3" phldr="1"/>
      <dgm:spPr/>
      <dgm:t>
        <a:bodyPr/>
        <a:lstStyle/>
        <a:p>
          <a:endParaRPr lang="en-US"/>
        </a:p>
      </dgm:t>
    </dgm:pt>
    <dgm:pt modelId="{0E65A574-C7A9-400B-8D60-D8BFB9A3D875}">
      <dgm:prSet phldrT="[Text]"/>
      <dgm:spPr/>
      <dgm:t>
        <a:bodyPr/>
        <a:lstStyle/>
        <a:p>
          <a:r>
            <a:rPr lang="en-US" dirty="0"/>
            <a:t>Delete</a:t>
          </a:r>
        </a:p>
      </dgm:t>
    </dgm:pt>
    <dgm:pt modelId="{73AEBD9D-218E-4C54-A37A-50D068C1D3A7}" type="parTrans" cxnId="{C55F9CD8-F3AA-472B-9601-581778CD870B}">
      <dgm:prSet/>
      <dgm:spPr/>
      <dgm:t>
        <a:bodyPr/>
        <a:lstStyle/>
        <a:p>
          <a:endParaRPr lang="en-US"/>
        </a:p>
      </dgm:t>
    </dgm:pt>
    <dgm:pt modelId="{24FC12C9-C1F2-4E39-8AB4-81E3325D41D6}" type="sibTrans" cxnId="{C55F9CD8-F3AA-472B-9601-581778CD870B}">
      <dgm:prSet/>
      <dgm:spPr/>
      <dgm:t>
        <a:bodyPr/>
        <a:lstStyle/>
        <a:p>
          <a:endParaRPr lang="en-US"/>
        </a:p>
      </dgm:t>
    </dgm:pt>
    <dgm:pt modelId="{25FB260C-AE83-4DBF-B717-E59B65956E4F}">
      <dgm:prSet phldrT="[Text]"/>
      <dgm:spPr/>
      <dgm:t>
        <a:bodyPr/>
        <a:lstStyle/>
        <a:p>
          <a:r>
            <a:rPr lang="en-US" dirty="0"/>
            <a:t>(</a:t>
          </a:r>
          <a:r>
            <a:rPr lang="en-US" dirty="0" err="1"/>
            <a:t>struct_name,x,y</a:t>
          </a:r>
          <a:r>
            <a:rPr lang="en-US" dirty="0"/>
            <a:t>)</a:t>
          </a:r>
        </a:p>
      </dgm:t>
    </dgm:pt>
    <dgm:pt modelId="{CB690D3C-5DEE-4CC2-B693-561F104B2CB6}" type="parTrans" cxnId="{95252F1C-E36F-478F-BF5A-3D29BFC53508}">
      <dgm:prSet/>
      <dgm:spPr/>
      <dgm:t>
        <a:bodyPr/>
        <a:lstStyle/>
        <a:p>
          <a:endParaRPr lang="en-US"/>
        </a:p>
      </dgm:t>
    </dgm:pt>
    <dgm:pt modelId="{A9892F72-4FD0-4B56-895E-15C44DBB3143}" type="sibTrans" cxnId="{95252F1C-E36F-478F-BF5A-3D29BFC53508}">
      <dgm:prSet/>
      <dgm:spPr/>
      <dgm:t>
        <a:bodyPr/>
        <a:lstStyle/>
        <a:p>
          <a:endParaRPr lang="en-US"/>
        </a:p>
      </dgm:t>
    </dgm:pt>
    <dgm:pt modelId="{23932CC0-2C7E-42BF-9645-7BC137B95606}">
      <dgm:prSet phldrT="[Text]"/>
      <dgm:spPr/>
      <dgm:t>
        <a:bodyPr/>
        <a:lstStyle/>
        <a:p>
          <a:r>
            <a:rPr lang="en-US" dirty="0"/>
            <a:t>(</a:t>
          </a:r>
          <a:r>
            <a:rPr lang="en-US" dirty="0" err="1"/>
            <a:t>struct_name,a</a:t>
          </a:r>
          <a:r>
            <a:rPr lang="en-US" dirty="0"/>
            <a:t>[ ])</a:t>
          </a:r>
        </a:p>
      </dgm:t>
    </dgm:pt>
    <dgm:pt modelId="{E0137092-1766-4BA5-BB5C-A945A6348628}" type="parTrans" cxnId="{A9C4798E-D3E3-401A-9FCA-48C0868AE7E7}">
      <dgm:prSet/>
      <dgm:spPr/>
      <dgm:t>
        <a:bodyPr/>
        <a:lstStyle/>
        <a:p>
          <a:endParaRPr lang="en-US"/>
        </a:p>
      </dgm:t>
    </dgm:pt>
    <dgm:pt modelId="{4669B13E-5ADF-49FB-B250-80D27BF8A973}" type="sibTrans" cxnId="{A9C4798E-D3E3-401A-9FCA-48C0868AE7E7}">
      <dgm:prSet/>
      <dgm:spPr/>
      <dgm:t>
        <a:bodyPr/>
        <a:lstStyle/>
        <a:p>
          <a:endParaRPr lang="en-US"/>
        </a:p>
      </dgm:t>
    </dgm:pt>
    <dgm:pt modelId="{F50DB401-8C0A-4A52-B7F2-E69BC19AFC0C}" type="pres">
      <dgm:prSet presAssocID="{6393D9B4-CC6F-4AC1-AB18-2A633BAE9E31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E69FF5D0-7D10-48E5-BC61-55CF944C8774}" type="pres">
      <dgm:prSet presAssocID="{0E65A574-C7A9-400B-8D60-D8BFB9A3D875}" presName="root1" presStyleCnt="0"/>
      <dgm:spPr/>
    </dgm:pt>
    <dgm:pt modelId="{EA61F114-4B2B-4F26-8C4E-30F5DD421581}" type="pres">
      <dgm:prSet presAssocID="{0E65A574-C7A9-400B-8D60-D8BFB9A3D875}" presName="LevelOneTextNode" presStyleLbl="node0" presStyleIdx="0" presStyleCnt="1" custScaleX="99446" custScaleY="57491">
        <dgm:presLayoutVars>
          <dgm:chPref val="3"/>
        </dgm:presLayoutVars>
      </dgm:prSet>
      <dgm:spPr/>
    </dgm:pt>
    <dgm:pt modelId="{82EC49FA-1FB0-4608-9C48-8C9CEBD87265}" type="pres">
      <dgm:prSet presAssocID="{0E65A574-C7A9-400B-8D60-D8BFB9A3D875}" presName="level2hierChild" presStyleCnt="0"/>
      <dgm:spPr/>
    </dgm:pt>
    <dgm:pt modelId="{17DAC626-0A74-4700-AC41-48782BFD2AA2}" type="pres">
      <dgm:prSet presAssocID="{CB690D3C-5DEE-4CC2-B693-561F104B2CB6}" presName="conn2-1" presStyleLbl="parChTrans1D2" presStyleIdx="0" presStyleCnt="2"/>
      <dgm:spPr/>
    </dgm:pt>
    <dgm:pt modelId="{9C8C1E9C-6CB7-4BA4-8445-6B1BCE7B1E0D}" type="pres">
      <dgm:prSet presAssocID="{CB690D3C-5DEE-4CC2-B693-561F104B2CB6}" presName="connTx" presStyleLbl="parChTrans1D2" presStyleIdx="0" presStyleCnt="2"/>
      <dgm:spPr/>
    </dgm:pt>
    <dgm:pt modelId="{A1E47E65-6464-494A-B7E0-B60DFCA0C0BA}" type="pres">
      <dgm:prSet presAssocID="{25FB260C-AE83-4DBF-B717-E59B65956E4F}" presName="root2" presStyleCnt="0"/>
      <dgm:spPr/>
    </dgm:pt>
    <dgm:pt modelId="{11D8561A-4F87-4D56-AF7D-61CE35B6C30E}" type="pres">
      <dgm:prSet presAssocID="{25FB260C-AE83-4DBF-B717-E59B65956E4F}" presName="LevelTwoTextNode" presStyleLbl="node2" presStyleIdx="0" presStyleCnt="2" custScaleY="46398">
        <dgm:presLayoutVars>
          <dgm:chPref val="3"/>
        </dgm:presLayoutVars>
      </dgm:prSet>
      <dgm:spPr/>
    </dgm:pt>
    <dgm:pt modelId="{716EA2FF-6AE5-44F4-9394-54BF5B56806C}" type="pres">
      <dgm:prSet presAssocID="{25FB260C-AE83-4DBF-B717-E59B65956E4F}" presName="level3hierChild" presStyleCnt="0"/>
      <dgm:spPr/>
    </dgm:pt>
    <dgm:pt modelId="{37841F09-2B6B-4954-B04A-FBD2173D8D03}" type="pres">
      <dgm:prSet presAssocID="{E0137092-1766-4BA5-BB5C-A945A6348628}" presName="conn2-1" presStyleLbl="parChTrans1D2" presStyleIdx="1" presStyleCnt="2"/>
      <dgm:spPr/>
    </dgm:pt>
    <dgm:pt modelId="{CD6194FD-1641-440D-9573-E82339B0B0D5}" type="pres">
      <dgm:prSet presAssocID="{E0137092-1766-4BA5-BB5C-A945A6348628}" presName="connTx" presStyleLbl="parChTrans1D2" presStyleIdx="1" presStyleCnt="2"/>
      <dgm:spPr/>
    </dgm:pt>
    <dgm:pt modelId="{D2ADA5A4-47C8-43FE-8B07-C0B6032191B3}" type="pres">
      <dgm:prSet presAssocID="{23932CC0-2C7E-42BF-9645-7BC137B95606}" presName="root2" presStyleCnt="0"/>
      <dgm:spPr/>
    </dgm:pt>
    <dgm:pt modelId="{1DDB636A-14BC-4A67-8E9F-4EF6CDB9D4C5}" type="pres">
      <dgm:prSet presAssocID="{23932CC0-2C7E-42BF-9645-7BC137B95606}" presName="LevelTwoTextNode" presStyleLbl="node2" presStyleIdx="1" presStyleCnt="2" custScaleY="50678">
        <dgm:presLayoutVars>
          <dgm:chPref val="3"/>
        </dgm:presLayoutVars>
      </dgm:prSet>
      <dgm:spPr/>
    </dgm:pt>
    <dgm:pt modelId="{5F0BDD37-25AF-40F9-8F52-B201D5240512}" type="pres">
      <dgm:prSet presAssocID="{23932CC0-2C7E-42BF-9645-7BC137B95606}" presName="level3hierChild" presStyleCnt="0"/>
      <dgm:spPr/>
    </dgm:pt>
  </dgm:ptLst>
  <dgm:cxnLst>
    <dgm:cxn modelId="{064F3509-C269-48B6-BEAD-0C6F1B022F71}" type="presOf" srcId="{6393D9B4-CC6F-4AC1-AB18-2A633BAE9E31}" destId="{F50DB401-8C0A-4A52-B7F2-E69BC19AFC0C}" srcOrd="0" destOrd="0" presId="urn:microsoft.com/office/officeart/2005/8/layout/hierarchy2"/>
    <dgm:cxn modelId="{1FC5C715-5E6B-40AC-A993-7E34336F6CC9}" type="presOf" srcId="{23932CC0-2C7E-42BF-9645-7BC137B95606}" destId="{1DDB636A-14BC-4A67-8E9F-4EF6CDB9D4C5}" srcOrd="0" destOrd="0" presId="urn:microsoft.com/office/officeart/2005/8/layout/hierarchy2"/>
    <dgm:cxn modelId="{95252F1C-E36F-478F-BF5A-3D29BFC53508}" srcId="{0E65A574-C7A9-400B-8D60-D8BFB9A3D875}" destId="{25FB260C-AE83-4DBF-B717-E59B65956E4F}" srcOrd="0" destOrd="0" parTransId="{CB690D3C-5DEE-4CC2-B693-561F104B2CB6}" sibTransId="{A9892F72-4FD0-4B56-895E-15C44DBB3143}"/>
    <dgm:cxn modelId="{57158036-A5D8-43BF-8AE7-72471FCFA9F0}" type="presOf" srcId="{25FB260C-AE83-4DBF-B717-E59B65956E4F}" destId="{11D8561A-4F87-4D56-AF7D-61CE35B6C30E}" srcOrd="0" destOrd="0" presId="urn:microsoft.com/office/officeart/2005/8/layout/hierarchy2"/>
    <dgm:cxn modelId="{7D016F3A-6EA2-46E4-891C-3398F4148E4C}" type="presOf" srcId="{0E65A574-C7A9-400B-8D60-D8BFB9A3D875}" destId="{EA61F114-4B2B-4F26-8C4E-30F5DD421581}" srcOrd="0" destOrd="0" presId="urn:microsoft.com/office/officeart/2005/8/layout/hierarchy2"/>
    <dgm:cxn modelId="{4BE11D3F-FEBE-430E-8DFA-A7F30EA1E7C0}" type="presOf" srcId="{E0137092-1766-4BA5-BB5C-A945A6348628}" destId="{37841F09-2B6B-4954-B04A-FBD2173D8D03}" srcOrd="0" destOrd="0" presId="urn:microsoft.com/office/officeart/2005/8/layout/hierarchy2"/>
    <dgm:cxn modelId="{A6CB5446-8F8E-4536-8AF2-E96AE917D625}" type="presOf" srcId="{CB690D3C-5DEE-4CC2-B693-561F104B2CB6}" destId="{17DAC626-0A74-4700-AC41-48782BFD2AA2}" srcOrd="0" destOrd="0" presId="urn:microsoft.com/office/officeart/2005/8/layout/hierarchy2"/>
    <dgm:cxn modelId="{5F16E669-7697-412D-A351-A729CD2A2612}" type="presOf" srcId="{CB690D3C-5DEE-4CC2-B693-561F104B2CB6}" destId="{9C8C1E9C-6CB7-4BA4-8445-6B1BCE7B1E0D}" srcOrd="1" destOrd="0" presId="urn:microsoft.com/office/officeart/2005/8/layout/hierarchy2"/>
    <dgm:cxn modelId="{8265B84C-FA8D-4ED0-8C56-20ED6109C52B}" type="presOf" srcId="{E0137092-1766-4BA5-BB5C-A945A6348628}" destId="{CD6194FD-1641-440D-9573-E82339B0B0D5}" srcOrd="1" destOrd="0" presId="urn:microsoft.com/office/officeart/2005/8/layout/hierarchy2"/>
    <dgm:cxn modelId="{A9C4798E-D3E3-401A-9FCA-48C0868AE7E7}" srcId="{0E65A574-C7A9-400B-8D60-D8BFB9A3D875}" destId="{23932CC0-2C7E-42BF-9645-7BC137B95606}" srcOrd="1" destOrd="0" parTransId="{E0137092-1766-4BA5-BB5C-A945A6348628}" sibTransId="{4669B13E-5ADF-49FB-B250-80D27BF8A973}"/>
    <dgm:cxn modelId="{C55F9CD8-F3AA-472B-9601-581778CD870B}" srcId="{6393D9B4-CC6F-4AC1-AB18-2A633BAE9E31}" destId="{0E65A574-C7A9-400B-8D60-D8BFB9A3D875}" srcOrd="0" destOrd="0" parTransId="{73AEBD9D-218E-4C54-A37A-50D068C1D3A7}" sibTransId="{24FC12C9-C1F2-4E39-8AB4-81E3325D41D6}"/>
    <dgm:cxn modelId="{72FAFE10-8337-4522-93B6-63ED4CE60A38}" type="presParOf" srcId="{F50DB401-8C0A-4A52-B7F2-E69BC19AFC0C}" destId="{E69FF5D0-7D10-48E5-BC61-55CF944C8774}" srcOrd="0" destOrd="0" presId="urn:microsoft.com/office/officeart/2005/8/layout/hierarchy2"/>
    <dgm:cxn modelId="{E8B01C4A-CF57-41EF-98EE-3C2246FB322B}" type="presParOf" srcId="{E69FF5D0-7D10-48E5-BC61-55CF944C8774}" destId="{EA61F114-4B2B-4F26-8C4E-30F5DD421581}" srcOrd="0" destOrd="0" presId="urn:microsoft.com/office/officeart/2005/8/layout/hierarchy2"/>
    <dgm:cxn modelId="{46D83724-12CA-4C70-8F44-D665BADDA18D}" type="presParOf" srcId="{E69FF5D0-7D10-48E5-BC61-55CF944C8774}" destId="{82EC49FA-1FB0-4608-9C48-8C9CEBD87265}" srcOrd="1" destOrd="0" presId="urn:microsoft.com/office/officeart/2005/8/layout/hierarchy2"/>
    <dgm:cxn modelId="{A6720CAD-CD0C-4284-8D06-B710E4EE7905}" type="presParOf" srcId="{82EC49FA-1FB0-4608-9C48-8C9CEBD87265}" destId="{17DAC626-0A74-4700-AC41-48782BFD2AA2}" srcOrd="0" destOrd="0" presId="urn:microsoft.com/office/officeart/2005/8/layout/hierarchy2"/>
    <dgm:cxn modelId="{7ECC943A-2A49-4C5A-96B9-913BE13F497C}" type="presParOf" srcId="{17DAC626-0A74-4700-AC41-48782BFD2AA2}" destId="{9C8C1E9C-6CB7-4BA4-8445-6B1BCE7B1E0D}" srcOrd="0" destOrd="0" presId="urn:microsoft.com/office/officeart/2005/8/layout/hierarchy2"/>
    <dgm:cxn modelId="{3592FCA1-FB58-42CB-82CF-C0C4FFCF04E2}" type="presParOf" srcId="{82EC49FA-1FB0-4608-9C48-8C9CEBD87265}" destId="{A1E47E65-6464-494A-B7E0-B60DFCA0C0BA}" srcOrd="1" destOrd="0" presId="urn:microsoft.com/office/officeart/2005/8/layout/hierarchy2"/>
    <dgm:cxn modelId="{17185999-546A-4043-9A1B-9050417B288F}" type="presParOf" srcId="{A1E47E65-6464-494A-B7E0-B60DFCA0C0BA}" destId="{11D8561A-4F87-4D56-AF7D-61CE35B6C30E}" srcOrd="0" destOrd="0" presId="urn:microsoft.com/office/officeart/2005/8/layout/hierarchy2"/>
    <dgm:cxn modelId="{62D2599E-F58C-48F9-A0C1-4374A7C2454A}" type="presParOf" srcId="{A1E47E65-6464-494A-B7E0-B60DFCA0C0BA}" destId="{716EA2FF-6AE5-44F4-9394-54BF5B56806C}" srcOrd="1" destOrd="0" presId="urn:microsoft.com/office/officeart/2005/8/layout/hierarchy2"/>
    <dgm:cxn modelId="{A172926F-55B1-45E9-B5EC-53545CB8D46D}" type="presParOf" srcId="{82EC49FA-1FB0-4608-9C48-8C9CEBD87265}" destId="{37841F09-2B6B-4954-B04A-FBD2173D8D03}" srcOrd="2" destOrd="0" presId="urn:microsoft.com/office/officeart/2005/8/layout/hierarchy2"/>
    <dgm:cxn modelId="{11C9F7D9-2AE2-4171-9D1B-CBF903899C35}" type="presParOf" srcId="{37841F09-2B6B-4954-B04A-FBD2173D8D03}" destId="{CD6194FD-1641-440D-9573-E82339B0B0D5}" srcOrd="0" destOrd="0" presId="urn:microsoft.com/office/officeart/2005/8/layout/hierarchy2"/>
    <dgm:cxn modelId="{F524146B-527B-409B-873C-632B00E294B7}" type="presParOf" srcId="{82EC49FA-1FB0-4608-9C48-8C9CEBD87265}" destId="{D2ADA5A4-47C8-43FE-8B07-C0B6032191B3}" srcOrd="3" destOrd="0" presId="urn:microsoft.com/office/officeart/2005/8/layout/hierarchy2"/>
    <dgm:cxn modelId="{3CEF29AC-6E3C-48D3-AD2E-9CB9F9ACA4FF}" type="presParOf" srcId="{D2ADA5A4-47C8-43FE-8B07-C0B6032191B3}" destId="{1DDB636A-14BC-4A67-8E9F-4EF6CDB9D4C5}" srcOrd="0" destOrd="0" presId="urn:microsoft.com/office/officeart/2005/8/layout/hierarchy2"/>
    <dgm:cxn modelId="{F5EC71CF-1D35-46E9-B515-7AB1769D5AB7}" type="presParOf" srcId="{D2ADA5A4-47C8-43FE-8B07-C0B6032191B3}" destId="{5F0BDD37-25AF-40F9-8F52-B201D5240512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47E0457-A39A-4465-BC5E-4EF10C7886F8}" type="doc">
      <dgm:prSet loTypeId="urn:microsoft.com/office/officeart/2005/8/layout/hierarchy2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5A33C9E1-52CA-4B5E-B906-56BA06F6A590}">
      <dgm:prSet phldrT="[Text]"/>
      <dgm:spPr/>
      <dgm:t>
        <a:bodyPr/>
        <a:lstStyle/>
        <a:p>
          <a:r>
            <a:rPr lang="en-US" dirty="0"/>
            <a:t>SEARCH</a:t>
          </a:r>
          <a:endParaRPr lang="en-IN" dirty="0"/>
        </a:p>
      </dgm:t>
    </dgm:pt>
    <dgm:pt modelId="{EC2C7966-2729-4A39-A2C4-2A8BD9196601}" type="parTrans" cxnId="{7E02D292-2224-495F-BA2C-853A3C6D6F85}">
      <dgm:prSet/>
      <dgm:spPr/>
      <dgm:t>
        <a:bodyPr/>
        <a:lstStyle/>
        <a:p>
          <a:endParaRPr lang="en-IN"/>
        </a:p>
      </dgm:t>
    </dgm:pt>
    <dgm:pt modelId="{DDAEE53A-BF97-4F00-83D8-1B52EC9454FD}" type="sibTrans" cxnId="{7E02D292-2224-495F-BA2C-853A3C6D6F85}">
      <dgm:prSet/>
      <dgm:spPr/>
      <dgm:t>
        <a:bodyPr/>
        <a:lstStyle/>
        <a:p>
          <a:endParaRPr lang="en-IN"/>
        </a:p>
      </dgm:t>
    </dgm:pt>
    <dgm:pt modelId="{B6051B60-7849-4878-B013-C7A86E8C5808}">
      <dgm:prSet phldrT="[Text]"/>
      <dgm:spPr/>
      <dgm:t>
        <a:bodyPr/>
        <a:lstStyle/>
        <a:p>
          <a:r>
            <a:rPr lang="en-US" dirty="0"/>
            <a:t>BY COORDINATES</a:t>
          </a:r>
          <a:endParaRPr lang="en-IN" dirty="0"/>
        </a:p>
      </dgm:t>
    </dgm:pt>
    <dgm:pt modelId="{6C19730D-252C-49A3-B237-0A7E668A1BAA}" type="parTrans" cxnId="{3104E66F-88EF-47A2-9EB0-82D46C22E37F}">
      <dgm:prSet/>
      <dgm:spPr/>
      <dgm:t>
        <a:bodyPr/>
        <a:lstStyle/>
        <a:p>
          <a:endParaRPr lang="en-IN"/>
        </a:p>
      </dgm:t>
    </dgm:pt>
    <dgm:pt modelId="{1A3AAD02-C97E-4F1C-A949-6140EFCAEBEE}" type="sibTrans" cxnId="{3104E66F-88EF-47A2-9EB0-82D46C22E37F}">
      <dgm:prSet/>
      <dgm:spPr/>
      <dgm:t>
        <a:bodyPr/>
        <a:lstStyle/>
        <a:p>
          <a:endParaRPr lang="en-IN"/>
        </a:p>
      </dgm:t>
    </dgm:pt>
    <dgm:pt modelId="{CDECE680-D13A-4D90-87D3-BA31E3EA72E8}">
      <dgm:prSet phldrT="[Text]"/>
      <dgm:spPr/>
      <dgm:t>
        <a:bodyPr/>
        <a:lstStyle/>
        <a:p>
          <a:r>
            <a:rPr lang="en-US" dirty="0"/>
            <a:t>BETWEEN TWO LATTITUDES</a:t>
          </a:r>
          <a:endParaRPr lang="en-IN" dirty="0"/>
        </a:p>
      </dgm:t>
    </dgm:pt>
    <dgm:pt modelId="{6DD74910-FDF0-40E5-B74B-3D13D38E5436}" type="parTrans" cxnId="{7774A3BB-7EA7-4C61-8ED6-15BDB5078098}">
      <dgm:prSet/>
      <dgm:spPr/>
      <dgm:t>
        <a:bodyPr/>
        <a:lstStyle/>
        <a:p>
          <a:endParaRPr lang="en-IN"/>
        </a:p>
      </dgm:t>
    </dgm:pt>
    <dgm:pt modelId="{51015942-CF44-4A4C-8E9D-3B9D5355CF7B}" type="sibTrans" cxnId="{7774A3BB-7EA7-4C61-8ED6-15BDB5078098}">
      <dgm:prSet/>
      <dgm:spPr/>
      <dgm:t>
        <a:bodyPr/>
        <a:lstStyle/>
        <a:p>
          <a:endParaRPr lang="en-IN"/>
        </a:p>
      </dgm:t>
    </dgm:pt>
    <dgm:pt modelId="{38A672AE-CE18-4E29-AC25-8D96C3807BCF}">
      <dgm:prSet phldrT="[Text]"/>
      <dgm:spPr/>
      <dgm:t>
        <a:bodyPr/>
        <a:lstStyle/>
        <a:p>
          <a:r>
            <a:rPr lang="en-US" dirty="0"/>
            <a:t>BETWEEN TWO LONGITUDES</a:t>
          </a:r>
          <a:endParaRPr lang="en-IN" dirty="0"/>
        </a:p>
      </dgm:t>
    </dgm:pt>
    <dgm:pt modelId="{94253FA7-5CF9-46F3-93C5-941B9AB3C360}" type="parTrans" cxnId="{F7B74C4D-72B5-41C1-BBB6-7B5D2A02DF2A}">
      <dgm:prSet/>
      <dgm:spPr/>
      <dgm:t>
        <a:bodyPr/>
        <a:lstStyle/>
        <a:p>
          <a:endParaRPr lang="en-IN"/>
        </a:p>
      </dgm:t>
    </dgm:pt>
    <dgm:pt modelId="{EE1C0FE6-547F-4108-91B8-86D4F1D58D6F}" type="sibTrans" cxnId="{F7B74C4D-72B5-41C1-BBB6-7B5D2A02DF2A}">
      <dgm:prSet/>
      <dgm:spPr/>
      <dgm:t>
        <a:bodyPr/>
        <a:lstStyle/>
        <a:p>
          <a:endParaRPr lang="en-IN"/>
        </a:p>
      </dgm:t>
    </dgm:pt>
    <dgm:pt modelId="{3D617A74-69EE-4466-AC2F-D1BE6901EFBF}">
      <dgm:prSet phldrT="[Text]"/>
      <dgm:spPr/>
      <dgm:t>
        <a:bodyPr/>
        <a:lstStyle/>
        <a:p>
          <a:r>
            <a:rPr lang="en-US" dirty="0"/>
            <a:t>BY NAME</a:t>
          </a:r>
          <a:endParaRPr lang="en-IN" dirty="0"/>
        </a:p>
      </dgm:t>
    </dgm:pt>
    <dgm:pt modelId="{DB44FA20-BA1B-4461-947C-90DCDE3EFB4A}" type="parTrans" cxnId="{BB8734CB-FA04-4972-B07E-2F1F1163E127}">
      <dgm:prSet/>
      <dgm:spPr/>
      <dgm:t>
        <a:bodyPr/>
        <a:lstStyle/>
        <a:p>
          <a:endParaRPr lang="en-IN"/>
        </a:p>
      </dgm:t>
    </dgm:pt>
    <dgm:pt modelId="{C80EB19F-903B-4132-B98C-7F95343BD521}" type="sibTrans" cxnId="{BB8734CB-FA04-4972-B07E-2F1F1163E127}">
      <dgm:prSet/>
      <dgm:spPr/>
      <dgm:t>
        <a:bodyPr/>
        <a:lstStyle/>
        <a:p>
          <a:endParaRPr lang="en-IN"/>
        </a:p>
      </dgm:t>
    </dgm:pt>
    <dgm:pt modelId="{92FAD252-CBB4-4545-9E55-594AEEAB5533}">
      <dgm:prSet phldrT="[Text]"/>
      <dgm:spPr/>
      <dgm:t>
        <a:bodyPr/>
        <a:lstStyle/>
        <a:p>
          <a:r>
            <a:rPr lang="en-US" dirty="0"/>
            <a:t>BETWEEN TWO SET OF COORDINATES</a:t>
          </a:r>
          <a:endParaRPr lang="en-IN" dirty="0"/>
        </a:p>
      </dgm:t>
    </dgm:pt>
    <dgm:pt modelId="{C78E9FE8-6E8F-43A5-97CC-6DE2B2381A10}" type="parTrans" cxnId="{4A2BE66F-15F5-453D-8525-61B90D77E5AB}">
      <dgm:prSet/>
      <dgm:spPr/>
      <dgm:t>
        <a:bodyPr/>
        <a:lstStyle/>
        <a:p>
          <a:endParaRPr lang="en-IN"/>
        </a:p>
      </dgm:t>
    </dgm:pt>
    <dgm:pt modelId="{3B170255-A5A8-4640-9F1B-720F9B57B954}" type="sibTrans" cxnId="{4A2BE66F-15F5-453D-8525-61B90D77E5AB}">
      <dgm:prSet/>
      <dgm:spPr/>
      <dgm:t>
        <a:bodyPr/>
        <a:lstStyle/>
        <a:p>
          <a:endParaRPr lang="en-IN"/>
        </a:p>
      </dgm:t>
    </dgm:pt>
    <dgm:pt modelId="{41C3829B-BDE0-4FC3-971A-D52D6F9A688C}" type="pres">
      <dgm:prSet presAssocID="{547E0457-A39A-4465-BC5E-4EF10C7886F8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96AE0EC1-DE35-48E6-864E-B746FF0F1C39}" type="pres">
      <dgm:prSet presAssocID="{5A33C9E1-52CA-4B5E-B906-56BA06F6A590}" presName="root1" presStyleCnt="0"/>
      <dgm:spPr/>
    </dgm:pt>
    <dgm:pt modelId="{39F6EDB7-137F-46D8-8A22-0F8477F72312}" type="pres">
      <dgm:prSet presAssocID="{5A33C9E1-52CA-4B5E-B906-56BA06F6A590}" presName="LevelOneTextNode" presStyleLbl="node0" presStyleIdx="0" presStyleCnt="1">
        <dgm:presLayoutVars>
          <dgm:chPref val="3"/>
        </dgm:presLayoutVars>
      </dgm:prSet>
      <dgm:spPr/>
    </dgm:pt>
    <dgm:pt modelId="{DFB7C868-E736-4503-B982-A3FF6CA70885}" type="pres">
      <dgm:prSet presAssocID="{5A33C9E1-52CA-4B5E-B906-56BA06F6A590}" presName="level2hierChild" presStyleCnt="0"/>
      <dgm:spPr/>
    </dgm:pt>
    <dgm:pt modelId="{D7513C4B-5CDE-42B6-A2F6-050E1AA1C6F6}" type="pres">
      <dgm:prSet presAssocID="{6C19730D-252C-49A3-B237-0A7E668A1BAA}" presName="conn2-1" presStyleLbl="parChTrans1D2" presStyleIdx="0" presStyleCnt="2"/>
      <dgm:spPr/>
    </dgm:pt>
    <dgm:pt modelId="{E894A800-F193-4EAB-B7BA-6027F94490CD}" type="pres">
      <dgm:prSet presAssocID="{6C19730D-252C-49A3-B237-0A7E668A1BAA}" presName="connTx" presStyleLbl="parChTrans1D2" presStyleIdx="0" presStyleCnt="2"/>
      <dgm:spPr/>
    </dgm:pt>
    <dgm:pt modelId="{E4444B55-44AD-42F6-8F5E-6541434EB038}" type="pres">
      <dgm:prSet presAssocID="{B6051B60-7849-4878-B013-C7A86E8C5808}" presName="root2" presStyleCnt="0"/>
      <dgm:spPr/>
    </dgm:pt>
    <dgm:pt modelId="{D7EC7643-B8E8-46B9-AAF6-72786E0586EA}" type="pres">
      <dgm:prSet presAssocID="{B6051B60-7849-4878-B013-C7A86E8C5808}" presName="LevelTwoTextNode" presStyleLbl="node2" presStyleIdx="0" presStyleCnt="2">
        <dgm:presLayoutVars>
          <dgm:chPref val="3"/>
        </dgm:presLayoutVars>
      </dgm:prSet>
      <dgm:spPr/>
    </dgm:pt>
    <dgm:pt modelId="{2F4532A4-F87C-4C6A-902A-4B24F871B91E}" type="pres">
      <dgm:prSet presAssocID="{B6051B60-7849-4878-B013-C7A86E8C5808}" presName="level3hierChild" presStyleCnt="0"/>
      <dgm:spPr/>
    </dgm:pt>
    <dgm:pt modelId="{B04B0DA0-2A60-4FDB-A13F-A6EF2743958A}" type="pres">
      <dgm:prSet presAssocID="{6DD74910-FDF0-40E5-B74B-3D13D38E5436}" presName="conn2-1" presStyleLbl="parChTrans1D3" presStyleIdx="0" presStyleCnt="3"/>
      <dgm:spPr/>
    </dgm:pt>
    <dgm:pt modelId="{20DF440B-524B-4A72-81FC-C41A8F472C0A}" type="pres">
      <dgm:prSet presAssocID="{6DD74910-FDF0-40E5-B74B-3D13D38E5436}" presName="connTx" presStyleLbl="parChTrans1D3" presStyleIdx="0" presStyleCnt="3"/>
      <dgm:spPr/>
    </dgm:pt>
    <dgm:pt modelId="{C2F850D3-64E7-4B2A-BF12-6234BC378082}" type="pres">
      <dgm:prSet presAssocID="{CDECE680-D13A-4D90-87D3-BA31E3EA72E8}" presName="root2" presStyleCnt="0"/>
      <dgm:spPr/>
    </dgm:pt>
    <dgm:pt modelId="{7D117BA4-092B-410D-B07A-B95C540AAEE4}" type="pres">
      <dgm:prSet presAssocID="{CDECE680-D13A-4D90-87D3-BA31E3EA72E8}" presName="LevelTwoTextNode" presStyleLbl="node3" presStyleIdx="0" presStyleCnt="3">
        <dgm:presLayoutVars>
          <dgm:chPref val="3"/>
        </dgm:presLayoutVars>
      </dgm:prSet>
      <dgm:spPr/>
    </dgm:pt>
    <dgm:pt modelId="{8C4D0A2B-3D94-422E-A4A2-1FCC10285666}" type="pres">
      <dgm:prSet presAssocID="{CDECE680-D13A-4D90-87D3-BA31E3EA72E8}" presName="level3hierChild" presStyleCnt="0"/>
      <dgm:spPr/>
    </dgm:pt>
    <dgm:pt modelId="{DB6AB780-F79B-4D0B-9F42-B8B0A89768E0}" type="pres">
      <dgm:prSet presAssocID="{94253FA7-5CF9-46F3-93C5-941B9AB3C360}" presName="conn2-1" presStyleLbl="parChTrans1D3" presStyleIdx="1" presStyleCnt="3"/>
      <dgm:spPr/>
    </dgm:pt>
    <dgm:pt modelId="{830174FB-B88B-4B80-ACD3-97B50206E9FA}" type="pres">
      <dgm:prSet presAssocID="{94253FA7-5CF9-46F3-93C5-941B9AB3C360}" presName="connTx" presStyleLbl="parChTrans1D3" presStyleIdx="1" presStyleCnt="3"/>
      <dgm:spPr/>
    </dgm:pt>
    <dgm:pt modelId="{C2205CF4-780E-4887-B49C-BE56843744C3}" type="pres">
      <dgm:prSet presAssocID="{38A672AE-CE18-4E29-AC25-8D96C3807BCF}" presName="root2" presStyleCnt="0"/>
      <dgm:spPr/>
    </dgm:pt>
    <dgm:pt modelId="{EE0EE378-CB8B-4E08-930D-B32505BC4BCF}" type="pres">
      <dgm:prSet presAssocID="{38A672AE-CE18-4E29-AC25-8D96C3807BCF}" presName="LevelTwoTextNode" presStyleLbl="node3" presStyleIdx="1" presStyleCnt="3">
        <dgm:presLayoutVars>
          <dgm:chPref val="3"/>
        </dgm:presLayoutVars>
      </dgm:prSet>
      <dgm:spPr/>
    </dgm:pt>
    <dgm:pt modelId="{E06846C3-0CF6-49BE-A8D2-E38DFAB31BBC}" type="pres">
      <dgm:prSet presAssocID="{38A672AE-CE18-4E29-AC25-8D96C3807BCF}" presName="level3hierChild" presStyleCnt="0"/>
      <dgm:spPr/>
    </dgm:pt>
    <dgm:pt modelId="{4AC810E2-F7BB-471A-87C9-3E8E84985C19}" type="pres">
      <dgm:prSet presAssocID="{C78E9FE8-6E8F-43A5-97CC-6DE2B2381A10}" presName="conn2-1" presStyleLbl="parChTrans1D3" presStyleIdx="2" presStyleCnt="3"/>
      <dgm:spPr/>
    </dgm:pt>
    <dgm:pt modelId="{ED7F4617-5813-4BD2-9E12-3FEC06F3F21C}" type="pres">
      <dgm:prSet presAssocID="{C78E9FE8-6E8F-43A5-97CC-6DE2B2381A10}" presName="connTx" presStyleLbl="parChTrans1D3" presStyleIdx="2" presStyleCnt="3"/>
      <dgm:spPr/>
    </dgm:pt>
    <dgm:pt modelId="{A0AE22B7-C106-4545-A31E-0AC59EA3310F}" type="pres">
      <dgm:prSet presAssocID="{92FAD252-CBB4-4545-9E55-594AEEAB5533}" presName="root2" presStyleCnt="0"/>
      <dgm:spPr/>
    </dgm:pt>
    <dgm:pt modelId="{F638CD87-6CE6-4944-9771-EF231E2C6100}" type="pres">
      <dgm:prSet presAssocID="{92FAD252-CBB4-4545-9E55-594AEEAB5533}" presName="LevelTwoTextNode" presStyleLbl="node3" presStyleIdx="2" presStyleCnt="3">
        <dgm:presLayoutVars>
          <dgm:chPref val="3"/>
        </dgm:presLayoutVars>
      </dgm:prSet>
      <dgm:spPr/>
    </dgm:pt>
    <dgm:pt modelId="{4C806820-9E49-442D-933F-11D84340C418}" type="pres">
      <dgm:prSet presAssocID="{92FAD252-CBB4-4545-9E55-594AEEAB5533}" presName="level3hierChild" presStyleCnt="0"/>
      <dgm:spPr/>
    </dgm:pt>
    <dgm:pt modelId="{61CC0008-B88F-4430-9C4B-8CE58C8A02E4}" type="pres">
      <dgm:prSet presAssocID="{DB44FA20-BA1B-4461-947C-90DCDE3EFB4A}" presName="conn2-1" presStyleLbl="parChTrans1D2" presStyleIdx="1" presStyleCnt="2"/>
      <dgm:spPr/>
    </dgm:pt>
    <dgm:pt modelId="{D892F541-1709-467D-A3AB-C6BDFEFAE184}" type="pres">
      <dgm:prSet presAssocID="{DB44FA20-BA1B-4461-947C-90DCDE3EFB4A}" presName="connTx" presStyleLbl="parChTrans1D2" presStyleIdx="1" presStyleCnt="2"/>
      <dgm:spPr/>
    </dgm:pt>
    <dgm:pt modelId="{6D9CA457-F9DE-45E0-A832-F7C7C5E24504}" type="pres">
      <dgm:prSet presAssocID="{3D617A74-69EE-4466-AC2F-D1BE6901EFBF}" presName="root2" presStyleCnt="0"/>
      <dgm:spPr/>
    </dgm:pt>
    <dgm:pt modelId="{8907BE30-C583-4F75-A0F6-26A735C4EB52}" type="pres">
      <dgm:prSet presAssocID="{3D617A74-69EE-4466-AC2F-D1BE6901EFBF}" presName="LevelTwoTextNode" presStyleLbl="node2" presStyleIdx="1" presStyleCnt="2">
        <dgm:presLayoutVars>
          <dgm:chPref val="3"/>
        </dgm:presLayoutVars>
      </dgm:prSet>
      <dgm:spPr/>
    </dgm:pt>
    <dgm:pt modelId="{44A95C60-FE98-4CCE-A8D6-C31DF9D63391}" type="pres">
      <dgm:prSet presAssocID="{3D617A74-69EE-4466-AC2F-D1BE6901EFBF}" presName="level3hierChild" presStyleCnt="0"/>
      <dgm:spPr/>
    </dgm:pt>
  </dgm:ptLst>
  <dgm:cxnLst>
    <dgm:cxn modelId="{C4D11D14-924F-4E49-A13B-D3C10B5BDF05}" type="presOf" srcId="{94253FA7-5CF9-46F3-93C5-941B9AB3C360}" destId="{830174FB-B88B-4B80-ACD3-97B50206E9FA}" srcOrd="1" destOrd="0" presId="urn:microsoft.com/office/officeart/2005/8/layout/hierarchy2"/>
    <dgm:cxn modelId="{0E9E8416-7D2C-486D-B9AA-DD15A687B495}" type="presOf" srcId="{5A33C9E1-52CA-4B5E-B906-56BA06F6A590}" destId="{39F6EDB7-137F-46D8-8A22-0F8477F72312}" srcOrd="0" destOrd="0" presId="urn:microsoft.com/office/officeart/2005/8/layout/hierarchy2"/>
    <dgm:cxn modelId="{8D8A8E2E-6D4E-4E2E-A1EA-5F7C20A01F4F}" type="presOf" srcId="{6C19730D-252C-49A3-B237-0A7E668A1BAA}" destId="{D7513C4B-5CDE-42B6-A2F6-050E1AA1C6F6}" srcOrd="0" destOrd="0" presId="urn:microsoft.com/office/officeart/2005/8/layout/hierarchy2"/>
    <dgm:cxn modelId="{C388F947-9BD1-4D68-8091-7FC4FC4C800B}" type="presOf" srcId="{DB44FA20-BA1B-4461-947C-90DCDE3EFB4A}" destId="{61CC0008-B88F-4430-9C4B-8CE58C8A02E4}" srcOrd="0" destOrd="0" presId="urn:microsoft.com/office/officeart/2005/8/layout/hierarchy2"/>
    <dgm:cxn modelId="{6B540869-FA05-4717-9639-62AFC0569375}" type="presOf" srcId="{92FAD252-CBB4-4545-9E55-594AEEAB5533}" destId="{F638CD87-6CE6-4944-9771-EF231E2C6100}" srcOrd="0" destOrd="0" presId="urn:microsoft.com/office/officeart/2005/8/layout/hierarchy2"/>
    <dgm:cxn modelId="{F7B74C4D-72B5-41C1-BBB6-7B5D2A02DF2A}" srcId="{B6051B60-7849-4878-B013-C7A86E8C5808}" destId="{38A672AE-CE18-4E29-AC25-8D96C3807BCF}" srcOrd="1" destOrd="0" parTransId="{94253FA7-5CF9-46F3-93C5-941B9AB3C360}" sibTransId="{EE1C0FE6-547F-4108-91B8-86D4F1D58D6F}"/>
    <dgm:cxn modelId="{3104E66F-88EF-47A2-9EB0-82D46C22E37F}" srcId="{5A33C9E1-52CA-4B5E-B906-56BA06F6A590}" destId="{B6051B60-7849-4878-B013-C7A86E8C5808}" srcOrd="0" destOrd="0" parTransId="{6C19730D-252C-49A3-B237-0A7E668A1BAA}" sibTransId="{1A3AAD02-C97E-4F1C-A949-6140EFCAEBEE}"/>
    <dgm:cxn modelId="{4A2BE66F-15F5-453D-8525-61B90D77E5AB}" srcId="{B6051B60-7849-4878-B013-C7A86E8C5808}" destId="{92FAD252-CBB4-4545-9E55-594AEEAB5533}" srcOrd="2" destOrd="0" parTransId="{C78E9FE8-6E8F-43A5-97CC-6DE2B2381A10}" sibTransId="{3B170255-A5A8-4640-9F1B-720F9B57B954}"/>
    <dgm:cxn modelId="{DAD05D70-54D8-4231-ADF0-D46941E360F1}" type="presOf" srcId="{94253FA7-5CF9-46F3-93C5-941B9AB3C360}" destId="{DB6AB780-F79B-4D0B-9F42-B8B0A89768E0}" srcOrd="0" destOrd="0" presId="urn:microsoft.com/office/officeart/2005/8/layout/hierarchy2"/>
    <dgm:cxn modelId="{2CF29153-7E17-4239-8F9E-92DBEC8BF472}" type="presOf" srcId="{6DD74910-FDF0-40E5-B74B-3D13D38E5436}" destId="{20DF440B-524B-4A72-81FC-C41A8F472C0A}" srcOrd="1" destOrd="0" presId="urn:microsoft.com/office/officeart/2005/8/layout/hierarchy2"/>
    <dgm:cxn modelId="{84E90F7E-B808-474B-A060-1E07EBF43FF6}" type="presOf" srcId="{C78E9FE8-6E8F-43A5-97CC-6DE2B2381A10}" destId="{ED7F4617-5813-4BD2-9E12-3FEC06F3F21C}" srcOrd="1" destOrd="0" presId="urn:microsoft.com/office/officeart/2005/8/layout/hierarchy2"/>
    <dgm:cxn modelId="{2EB85884-F0F1-4041-A4DB-9C1C71C1BE30}" type="presOf" srcId="{547E0457-A39A-4465-BC5E-4EF10C7886F8}" destId="{41C3829B-BDE0-4FC3-971A-D52D6F9A688C}" srcOrd="0" destOrd="0" presId="urn:microsoft.com/office/officeart/2005/8/layout/hierarchy2"/>
    <dgm:cxn modelId="{AE9B0985-58C0-4F67-9684-CB7B661032C3}" type="presOf" srcId="{3D617A74-69EE-4466-AC2F-D1BE6901EFBF}" destId="{8907BE30-C583-4F75-A0F6-26A735C4EB52}" srcOrd="0" destOrd="0" presId="urn:microsoft.com/office/officeart/2005/8/layout/hierarchy2"/>
    <dgm:cxn modelId="{8BC0C291-8566-428A-8C30-217B8726937C}" type="presOf" srcId="{C78E9FE8-6E8F-43A5-97CC-6DE2B2381A10}" destId="{4AC810E2-F7BB-471A-87C9-3E8E84985C19}" srcOrd="0" destOrd="0" presId="urn:microsoft.com/office/officeart/2005/8/layout/hierarchy2"/>
    <dgm:cxn modelId="{7E02D292-2224-495F-BA2C-853A3C6D6F85}" srcId="{547E0457-A39A-4465-BC5E-4EF10C7886F8}" destId="{5A33C9E1-52CA-4B5E-B906-56BA06F6A590}" srcOrd="0" destOrd="0" parTransId="{EC2C7966-2729-4A39-A2C4-2A8BD9196601}" sibTransId="{DDAEE53A-BF97-4F00-83D8-1B52EC9454FD}"/>
    <dgm:cxn modelId="{80221AA9-FBDA-4FB7-A131-50FED93A2EDE}" type="presOf" srcId="{38A672AE-CE18-4E29-AC25-8D96C3807BCF}" destId="{EE0EE378-CB8B-4E08-930D-B32505BC4BCF}" srcOrd="0" destOrd="0" presId="urn:microsoft.com/office/officeart/2005/8/layout/hierarchy2"/>
    <dgm:cxn modelId="{7774A3BB-7EA7-4C61-8ED6-15BDB5078098}" srcId="{B6051B60-7849-4878-B013-C7A86E8C5808}" destId="{CDECE680-D13A-4D90-87D3-BA31E3EA72E8}" srcOrd="0" destOrd="0" parTransId="{6DD74910-FDF0-40E5-B74B-3D13D38E5436}" sibTransId="{51015942-CF44-4A4C-8E9D-3B9D5355CF7B}"/>
    <dgm:cxn modelId="{097D6DBE-937B-4A81-9FA4-8CA2A140B8B5}" type="presOf" srcId="{6DD74910-FDF0-40E5-B74B-3D13D38E5436}" destId="{B04B0DA0-2A60-4FDB-A13F-A6EF2743958A}" srcOrd="0" destOrd="0" presId="urn:microsoft.com/office/officeart/2005/8/layout/hierarchy2"/>
    <dgm:cxn modelId="{E6A9B8C7-0468-4B9C-9739-C54405BED53B}" type="presOf" srcId="{DB44FA20-BA1B-4461-947C-90DCDE3EFB4A}" destId="{D892F541-1709-467D-A3AB-C6BDFEFAE184}" srcOrd="1" destOrd="0" presId="urn:microsoft.com/office/officeart/2005/8/layout/hierarchy2"/>
    <dgm:cxn modelId="{BB8734CB-FA04-4972-B07E-2F1F1163E127}" srcId="{5A33C9E1-52CA-4B5E-B906-56BA06F6A590}" destId="{3D617A74-69EE-4466-AC2F-D1BE6901EFBF}" srcOrd="1" destOrd="0" parTransId="{DB44FA20-BA1B-4461-947C-90DCDE3EFB4A}" sibTransId="{C80EB19F-903B-4132-B98C-7F95343BD521}"/>
    <dgm:cxn modelId="{28546CE9-AC16-4C1D-99A8-93097210E24E}" type="presOf" srcId="{CDECE680-D13A-4D90-87D3-BA31E3EA72E8}" destId="{7D117BA4-092B-410D-B07A-B95C540AAEE4}" srcOrd="0" destOrd="0" presId="urn:microsoft.com/office/officeart/2005/8/layout/hierarchy2"/>
    <dgm:cxn modelId="{510F4FED-496E-4F77-B585-5B17F2183869}" type="presOf" srcId="{B6051B60-7849-4878-B013-C7A86E8C5808}" destId="{D7EC7643-B8E8-46B9-AAF6-72786E0586EA}" srcOrd="0" destOrd="0" presId="urn:microsoft.com/office/officeart/2005/8/layout/hierarchy2"/>
    <dgm:cxn modelId="{A9F31CF5-8EA2-4AF5-9BB3-435CD96C95E9}" type="presOf" srcId="{6C19730D-252C-49A3-B237-0A7E668A1BAA}" destId="{E894A800-F193-4EAB-B7BA-6027F94490CD}" srcOrd="1" destOrd="0" presId="urn:microsoft.com/office/officeart/2005/8/layout/hierarchy2"/>
    <dgm:cxn modelId="{03CC1DE1-19B5-479B-922F-16CB3E7F27F8}" type="presParOf" srcId="{41C3829B-BDE0-4FC3-971A-D52D6F9A688C}" destId="{96AE0EC1-DE35-48E6-864E-B746FF0F1C39}" srcOrd="0" destOrd="0" presId="urn:microsoft.com/office/officeart/2005/8/layout/hierarchy2"/>
    <dgm:cxn modelId="{3843833B-773E-4890-99B5-A5AC7236F8DA}" type="presParOf" srcId="{96AE0EC1-DE35-48E6-864E-B746FF0F1C39}" destId="{39F6EDB7-137F-46D8-8A22-0F8477F72312}" srcOrd="0" destOrd="0" presId="urn:microsoft.com/office/officeart/2005/8/layout/hierarchy2"/>
    <dgm:cxn modelId="{884F0F2E-70B8-469F-9B02-E37B5FEB057F}" type="presParOf" srcId="{96AE0EC1-DE35-48E6-864E-B746FF0F1C39}" destId="{DFB7C868-E736-4503-B982-A3FF6CA70885}" srcOrd="1" destOrd="0" presId="urn:microsoft.com/office/officeart/2005/8/layout/hierarchy2"/>
    <dgm:cxn modelId="{06C69C95-D044-4CF1-9A59-BF0563CA4068}" type="presParOf" srcId="{DFB7C868-E736-4503-B982-A3FF6CA70885}" destId="{D7513C4B-5CDE-42B6-A2F6-050E1AA1C6F6}" srcOrd="0" destOrd="0" presId="urn:microsoft.com/office/officeart/2005/8/layout/hierarchy2"/>
    <dgm:cxn modelId="{B4A9858A-C5C3-43D9-8436-734F4EB2C7FF}" type="presParOf" srcId="{D7513C4B-5CDE-42B6-A2F6-050E1AA1C6F6}" destId="{E894A800-F193-4EAB-B7BA-6027F94490CD}" srcOrd="0" destOrd="0" presId="urn:microsoft.com/office/officeart/2005/8/layout/hierarchy2"/>
    <dgm:cxn modelId="{23E465B6-DC74-413A-87B7-3C078A0292E7}" type="presParOf" srcId="{DFB7C868-E736-4503-B982-A3FF6CA70885}" destId="{E4444B55-44AD-42F6-8F5E-6541434EB038}" srcOrd="1" destOrd="0" presId="urn:microsoft.com/office/officeart/2005/8/layout/hierarchy2"/>
    <dgm:cxn modelId="{CA1AD896-BCA6-4178-A8F6-17F51095F33D}" type="presParOf" srcId="{E4444B55-44AD-42F6-8F5E-6541434EB038}" destId="{D7EC7643-B8E8-46B9-AAF6-72786E0586EA}" srcOrd="0" destOrd="0" presId="urn:microsoft.com/office/officeart/2005/8/layout/hierarchy2"/>
    <dgm:cxn modelId="{AFD0ED82-42BE-4AB8-8E13-6C03082F66DC}" type="presParOf" srcId="{E4444B55-44AD-42F6-8F5E-6541434EB038}" destId="{2F4532A4-F87C-4C6A-902A-4B24F871B91E}" srcOrd="1" destOrd="0" presId="urn:microsoft.com/office/officeart/2005/8/layout/hierarchy2"/>
    <dgm:cxn modelId="{EDDC5208-8BC8-4BE0-9B5D-7A88A106DBF7}" type="presParOf" srcId="{2F4532A4-F87C-4C6A-902A-4B24F871B91E}" destId="{B04B0DA0-2A60-4FDB-A13F-A6EF2743958A}" srcOrd="0" destOrd="0" presId="urn:microsoft.com/office/officeart/2005/8/layout/hierarchy2"/>
    <dgm:cxn modelId="{501E91B7-0604-40F3-962C-5C98C12CE301}" type="presParOf" srcId="{B04B0DA0-2A60-4FDB-A13F-A6EF2743958A}" destId="{20DF440B-524B-4A72-81FC-C41A8F472C0A}" srcOrd="0" destOrd="0" presId="urn:microsoft.com/office/officeart/2005/8/layout/hierarchy2"/>
    <dgm:cxn modelId="{B3BF0DD7-5CA7-42C7-8B4A-A6ABA195026C}" type="presParOf" srcId="{2F4532A4-F87C-4C6A-902A-4B24F871B91E}" destId="{C2F850D3-64E7-4B2A-BF12-6234BC378082}" srcOrd="1" destOrd="0" presId="urn:microsoft.com/office/officeart/2005/8/layout/hierarchy2"/>
    <dgm:cxn modelId="{5FB31ED7-6757-4BBA-8FC6-132A72A817F9}" type="presParOf" srcId="{C2F850D3-64E7-4B2A-BF12-6234BC378082}" destId="{7D117BA4-092B-410D-B07A-B95C540AAEE4}" srcOrd="0" destOrd="0" presId="urn:microsoft.com/office/officeart/2005/8/layout/hierarchy2"/>
    <dgm:cxn modelId="{84131738-A189-4B75-AE90-BCA2BC9B2457}" type="presParOf" srcId="{C2F850D3-64E7-4B2A-BF12-6234BC378082}" destId="{8C4D0A2B-3D94-422E-A4A2-1FCC10285666}" srcOrd="1" destOrd="0" presId="urn:microsoft.com/office/officeart/2005/8/layout/hierarchy2"/>
    <dgm:cxn modelId="{437BCF10-CA94-464B-9F5F-A39F9C0C62CE}" type="presParOf" srcId="{2F4532A4-F87C-4C6A-902A-4B24F871B91E}" destId="{DB6AB780-F79B-4D0B-9F42-B8B0A89768E0}" srcOrd="2" destOrd="0" presId="urn:microsoft.com/office/officeart/2005/8/layout/hierarchy2"/>
    <dgm:cxn modelId="{BCA57A8A-292C-49BB-9056-0251137FFCF9}" type="presParOf" srcId="{DB6AB780-F79B-4D0B-9F42-B8B0A89768E0}" destId="{830174FB-B88B-4B80-ACD3-97B50206E9FA}" srcOrd="0" destOrd="0" presId="urn:microsoft.com/office/officeart/2005/8/layout/hierarchy2"/>
    <dgm:cxn modelId="{FF5D88FA-B2D4-4335-80B5-FA4C7A78DD60}" type="presParOf" srcId="{2F4532A4-F87C-4C6A-902A-4B24F871B91E}" destId="{C2205CF4-780E-4887-B49C-BE56843744C3}" srcOrd="3" destOrd="0" presId="urn:microsoft.com/office/officeart/2005/8/layout/hierarchy2"/>
    <dgm:cxn modelId="{E855192A-714A-4B5E-B813-F70CF335D207}" type="presParOf" srcId="{C2205CF4-780E-4887-B49C-BE56843744C3}" destId="{EE0EE378-CB8B-4E08-930D-B32505BC4BCF}" srcOrd="0" destOrd="0" presId="urn:microsoft.com/office/officeart/2005/8/layout/hierarchy2"/>
    <dgm:cxn modelId="{70AE27A1-5E20-45FB-9D2A-08C136C060DD}" type="presParOf" srcId="{C2205CF4-780E-4887-B49C-BE56843744C3}" destId="{E06846C3-0CF6-49BE-A8D2-E38DFAB31BBC}" srcOrd="1" destOrd="0" presId="urn:microsoft.com/office/officeart/2005/8/layout/hierarchy2"/>
    <dgm:cxn modelId="{512BD4A1-01AF-42DD-82BB-0107DBCE17F8}" type="presParOf" srcId="{2F4532A4-F87C-4C6A-902A-4B24F871B91E}" destId="{4AC810E2-F7BB-471A-87C9-3E8E84985C19}" srcOrd="4" destOrd="0" presId="urn:microsoft.com/office/officeart/2005/8/layout/hierarchy2"/>
    <dgm:cxn modelId="{8CF7A9AF-3C60-4BB7-B749-B2A1B7AC7F6D}" type="presParOf" srcId="{4AC810E2-F7BB-471A-87C9-3E8E84985C19}" destId="{ED7F4617-5813-4BD2-9E12-3FEC06F3F21C}" srcOrd="0" destOrd="0" presId="urn:microsoft.com/office/officeart/2005/8/layout/hierarchy2"/>
    <dgm:cxn modelId="{C63BAC68-59C7-4CE1-AA12-5F36AC87D54A}" type="presParOf" srcId="{2F4532A4-F87C-4C6A-902A-4B24F871B91E}" destId="{A0AE22B7-C106-4545-A31E-0AC59EA3310F}" srcOrd="5" destOrd="0" presId="urn:microsoft.com/office/officeart/2005/8/layout/hierarchy2"/>
    <dgm:cxn modelId="{13400492-87EF-4079-A128-CE0BCA014E3A}" type="presParOf" srcId="{A0AE22B7-C106-4545-A31E-0AC59EA3310F}" destId="{F638CD87-6CE6-4944-9771-EF231E2C6100}" srcOrd="0" destOrd="0" presId="urn:microsoft.com/office/officeart/2005/8/layout/hierarchy2"/>
    <dgm:cxn modelId="{E9B08F60-EEB4-4AC3-9F8D-6962C042C7FF}" type="presParOf" srcId="{A0AE22B7-C106-4545-A31E-0AC59EA3310F}" destId="{4C806820-9E49-442D-933F-11D84340C418}" srcOrd="1" destOrd="0" presId="urn:microsoft.com/office/officeart/2005/8/layout/hierarchy2"/>
    <dgm:cxn modelId="{7F073CE9-C8AB-42A5-A768-CDEA0089C23F}" type="presParOf" srcId="{DFB7C868-E736-4503-B982-A3FF6CA70885}" destId="{61CC0008-B88F-4430-9C4B-8CE58C8A02E4}" srcOrd="2" destOrd="0" presId="urn:microsoft.com/office/officeart/2005/8/layout/hierarchy2"/>
    <dgm:cxn modelId="{9080355C-ADED-4798-AFEC-272132A31577}" type="presParOf" srcId="{61CC0008-B88F-4430-9C4B-8CE58C8A02E4}" destId="{D892F541-1709-467D-A3AB-C6BDFEFAE184}" srcOrd="0" destOrd="0" presId="urn:microsoft.com/office/officeart/2005/8/layout/hierarchy2"/>
    <dgm:cxn modelId="{B37A425C-4D54-49D6-AAD4-9BEB4C2B7743}" type="presParOf" srcId="{DFB7C868-E736-4503-B982-A3FF6CA70885}" destId="{6D9CA457-F9DE-45E0-A832-F7C7C5E24504}" srcOrd="3" destOrd="0" presId="urn:microsoft.com/office/officeart/2005/8/layout/hierarchy2"/>
    <dgm:cxn modelId="{9FAA1629-EAF2-40E9-8967-5E91FD790BD1}" type="presParOf" srcId="{6D9CA457-F9DE-45E0-A832-F7C7C5E24504}" destId="{8907BE30-C583-4F75-A0F6-26A735C4EB52}" srcOrd="0" destOrd="0" presId="urn:microsoft.com/office/officeart/2005/8/layout/hierarchy2"/>
    <dgm:cxn modelId="{D94F6866-3915-4FCD-B086-4990F2849E6F}" type="presParOf" srcId="{6D9CA457-F9DE-45E0-A832-F7C7C5E24504}" destId="{44A95C60-FE98-4CCE-A8D6-C31DF9D63391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014AF52-896C-41DB-B9C0-F19A15E961EE}">
      <dsp:nvSpPr>
        <dsp:cNvPr id="0" name=""/>
        <dsp:cNvSpPr/>
      </dsp:nvSpPr>
      <dsp:spPr>
        <a:xfrm>
          <a:off x="4186810" y="1344541"/>
          <a:ext cx="147938" cy="64811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48111"/>
              </a:lnTo>
              <a:lnTo>
                <a:pt x="147938" y="648111"/>
              </a:lnTo>
            </a:path>
          </a:pathLst>
        </a:custGeom>
        <a:noFill/>
        <a:ln w="254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4D3CBD6-61E9-4B23-9447-A4217A8B5F7D}">
      <dsp:nvSpPr>
        <dsp:cNvPr id="0" name=""/>
        <dsp:cNvSpPr/>
      </dsp:nvSpPr>
      <dsp:spPr>
        <a:xfrm>
          <a:off x="4038872" y="1344541"/>
          <a:ext cx="147938" cy="648111"/>
        </a:xfrm>
        <a:custGeom>
          <a:avLst/>
          <a:gdLst/>
          <a:ahLst/>
          <a:cxnLst/>
          <a:rect l="0" t="0" r="0" b="0"/>
          <a:pathLst>
            <a:path>
              <a:moveTo>
                <a:pt x="147938" y="0"/>
              </a:moveTo>
              <a:lnTo>
                <a:pt x="147938" y="648111"/>
              </a:lnTo>
              <a:lnTo>
                <a:pt x="0" y="648111"/>
              </a:lnTo>
            </a:path>
          </a:pathLst>
        </a:custGeom>
        <a:noFill/>
        <a:ln w="254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E672CA4-1EA3-405F-A95F-EECB0DB4EA0D}">
      <dsp:nvSpPr>
        <dsp:cNvPr id="0" name=""/>
        <dsp:cNvSpPr/>
      </dsp:nvSpPr>
      <dsp:spPr>
        <a:xfrm>
          <a:off x="4186810" y="1344541"/>
          <a:ext cx="3338320" cy="129622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48283"/>
              </a:lnTo>
              <a:lnTo>
                <a:pt x="3338320" y="1148283"/>
              </a:lnTo>
              <a:lnTo>
                <a:pt x="3338320" y="1296222"/>
              </a:lnTo>
            </a:path>
          </a:pathLst>
        </a:custGeom>
        <a:noFill/>
        <a:ln w="254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AB4BF1E-C70E-4630-84A4-855E691EEAD1}">
      <dsp:nvSpPr>
        <dsp:cNvPr id="0" name=""/>
        <dsp:cNvSpPr/>
      </dsp:nvSpPr>
      <dsp:spPr>
        <a:xfrm>
          <a:off x="4186810" y="1344541"/>
          <a:ext cx="1704814" cy="129622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48283"/>
              </a:lnTo>
              <a:lnTo>
                <a:pt x="1704814" y="1148283"/>
              </a:lnTo>
              <a:lnTo>
                <a:pt x="1704814" y="1296222"/>
              </a:lnTo>
            </a:path>
          </a:pathLst>
        </a:custGeom>
        <a:noFill/>
        <a:ln w="254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6104878-E0AE-4B44-984D-211C6BC43A1F}">
      <dsp:nvSpPr>
        <dsp:cNvPr id="0" name=""/>
        <dsp:cNvSpPr/>
      </dsp:nvSpPr>
      <dsp:spPr>
        <a:xfrm>
          <a:off x="4141090" y="1344541"/>
          <a:ext cx="91440" cy="129622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296222"/>
              </a:lnTo>
            </a:path>
          </a:pathLst>
        </a:custGeom>
        <a:noFill/>
        <a:ln w="254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47159AF-B985-49D5-B57C-D52B84802076}">
      <dsp:nvSpPr>
        <dsp:cNvPr id="0" name=""/>
        <dsp:cNvSpPr/>
      </dsp:nvSpPr>
      <dsp:spPr>
        <a:xfrm>
          <a:off x="2481996" y="1344541"/>
          <a:ext cx="1704814" cy="1296222"/>
        </a:xfrm>
        <a:custGeom>
          <a:avLst/>
          <a:gdLst/>
          <a:ahLst/>
          <a:cxnLst/>
          <a:rect l="0" t="0" r="0" b="0"/>
          <a:pathLst>
            <a:path>
              <a:moveTo>
                <a:pt x="1704814" y="0"/>
              </a:moveTo>
              <a:lnTo>
                <a:pt x="1704814" y="1148283"/>
              </a:lnTo>
              <a:lnTo>
                <a:pt x="0" y="1148283"/>
              </a:lnTo>
              <a:lnTo>
                <a:pt x="0" y="1296222"/>
              </a:lnTo>
            </a:path>
          </a:pathLst>
        </a:custGeom>
        <a:noFill/>
        <a:ln w="254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FF21F0D-3D95-47AB-B2C3-45AA4C33607F}">
      <dsp:nvSpPr>
        <dsp:cNvPr id="0" name=""/>
        <dsp:cNvSpPr/>
      </dsp:nvSpPr>
      <dsp:spPr>
        <a:xfrm>
          <a:off x="777182" y="1344541"/>
          <a:ext cx="3409628" cy="1296222"/>
        </a:xfrm>
        <a:custGeom>
          <a:avLst/>
          <a:gdLst/>
          <a:ahLst/>
          <a:cxnLst/>
          <a:rect l="0" t="0" r="0" b="0"/>
          <a:pathLst>
            <a:path>
              <a:moveTo>
                <a:pt x="3409628" y="0"/>
              </a:moveTo>
              <a:lnTo>
                <a:pt x="3409628" y="1148283"/>
              </a:lnTo>
              <a:lnTo>
                <a:pt x="0" y="1148283"/>
              </a:lnTo>
              <a:lnTo>
                <a:pt x="0" y="1296222"/>
              </a:lnTo>
            </a:path>
          </a:pathLst>
        </a:custGeom>
        <a:noFill/>
        <a:ln w="254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002C176-C32E-4D2B-9EF0-5ED0027E980E}">
      <dsp:nvSpPr>
        <dsp:cNvPr id="0" name=""/>
        <dsp:cNvSpPr/>
      </dsp:nvSpPr>
      <dsp:spPr>
        <a:xfrm>
          <a:off x="2530626" y="316629"/>
          <a:ext cx="3312369" cy="102791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1" kern="1200" dirty="0"/>
            <a:t>City data base</a:t>
          </a:r>
        </a:p>
      </dsp:txBody>
      <dsp:txXfrm>
        <a:off x="2530626" y="316629"/>
        <a:ext cx="3312369" cy="1027911"/>
      </dsp:txXfrm>
    </dsp:sp>
    <dsp:sp modelId="{F1FED562-AA7E-46B2-BA66-07465F7C9151}">
      <dsp:nvSpPr>
        <dsp:cNvPr id="0" name=""/>
        <dsp:cNvSpPr/>
      </dsp:nvSpPr>
      <dsp:spPr>
        <a:xfrm>
          <a:off x="72713" y="2640763"/>
          <a:ext cx="1408937" cy="70446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Insert</a:t>
          </a:r>
        </a:p>
      </dsp:txBody>
      <dsp:txXfrm>
        <a:off x="72713" y="2640763"/>
        <a:ext cx="1408937" cy="704468"/>
      </dsp:txXfrm>
    </dsp:sp>
    <dsp:sp modelId="{A06CC7EE-045E-4C8D-BCBF-EF88E52CF2D6}">
      <dsp:nvSpPr>
        <dsp:cNvPr id="0" name=""/>
        <dsp:cNvSpPr/>
      </dsp:nvSpPr>
      <dsp:spPr>
        <a:xfrm>
          <a:off x="1777528" y="2640763"/>
          <a:ext cx="1408937" cy="70446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Save to</a:t>
          </a:r>
        </a:p>
      </dsp:txBody>
      <dsp:txXfrm>
        <a:off x="1777528" y="2640763"/>
        <a:ext cx="1408937" cy="704468"/>
      </dsp:txXfrm>
    </dsp:sp>
    <dsp:sp modelId="{E584050F-E35F-4FDE-AE2B-67D319478A73}">
      <dsp:nvSpPr>
        <dsp:cNvPr id="0" name=""/>
        <dsp:cNvSpPr/>
      </dsp:nvSpPr>
      <dsp:spPr>
        <a:xfrm>
          <a:off x="3482342" y="2640763"/>
          <a:ext cx="1408937" cy="70446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Display</a:t>
          </a:r>
        </a:p>
      </dsp:txBody>
      <dsp:txXfrm>
        <a:off x="3482342" y="2640763"/>
        <a:ext cx="1408937" cy="704468"/>
      </dsp:txXfrm>
    </dsp:sp>
    <dsp:sp modelId="{C26E140D-9389-46DA-9329-7F8DBD9624A5}">
      <dsp:nvSpPr>
        <dsp:cNvPr id="0" name=""/>
        <dsp:cNvSpPr/>
      </dsp:nvSpPr>
      <dsp:spPr>
        <a:xfrm>
          <a:off x="5187156" y="2640763"/>
          <a:ext cx="1408937" cy="70446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Find</a:t>
          </a:r>
        </a:p>
      </dsp:txBody>
      <dsp:txXfrm>
        <a:off x="5187156" y="2640763"/>
        <a:ext cx="1408937" cy="704468"/>
      </dsp:txXfrm>
    </dsp:sp>
    <dsp:sp modelId="{6666DEB0-4F65-4F1E-A85C-AB2D686CE46B}">
      <dsp:nvSpPr>
        <dsp:cNvPr id="0" name=""/>
        <dsp:cNvSpPr/>
      </dsp:nvSpPr>
      <dsp:spPr>
        <a:xfrm>
          <a:off x="6820662" y="2640763"/>
          <a:ext cx="1408937" cy="70446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Delete</a:t>
          </a:r>
        </a:p>
      </dsp:txBody>
      <dsp:txXfrm>
        <a:off x="6820662" y="2640763"/>
        <a:ext cx="1408937" cy="704468"/>
      </dsp:txXfrm>
    </dsp:sp>
    <dsp:sp modelId="{D37284CF-FC49-4231-AB9C-B1A092AC68CC}">
      <dsp:nvSpPr>
        <dsp:cNvPr id="0" name=""/>
        <dsp:cNvSpPr/>
      </dsp:nvSpPr>
      <dsp:spPr>
        <a:xfrm>
          <a:off x="2629935" y="1640417"/>
          <a:ext cx="1408937" cy="70446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Name</a:t>
          </a:r>
        </a:p>
      </dsp:txBody>
      <dsp:txXfrm>
        <a:off x="2629935" y="1640417"/>
        <a:ext cx="1408937" cy="704468"/>
      </dsp:txXfrm>
    </dsp:sp>
    <dsp:sp modelId="{8CECFF7C-537A-4443-984F-BB46E007C631}">
      <dsp:nvSpPr>
        <dsp:cNvPr id="0" name=""/>
        <dsp:cNvSpPr/>
      </dsp:nvSpPr>
      <dsp:spPr>
        <a:xfrm>
          <a:off x="4334749" y="1640417"/>
          <a:ext cx="1408937" cy="70446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Coordinates</a:t>
          </a:r>
        </a:p>
      </dsp:txBody>
      <dsp:txXfrm>
        <a:off x="4334749" y="1640417"/>
        <a:ext cx="1408937" cy="70446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18FC64-44AB-4DFE-8511-9C7F92D80676}">
      <dsp:nvSpPr>
        <dsp:cNvPr id="0" name=""/>
        <dsp:cNvSpPr/>
      </dsp:nvSpPr>
      <dsp:spPr>
        <a:xfrm>
          <a:off x="0" y="576069"/>
          <a:ext cx="3425411" cy="946646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search</a:t>
          </a:r>
        </a:p>
      </dsp:txBody>
      <dsp:txXfrm>
        <a:off x="27726" y="603795"/>
        <a:ext cx="3369959" cy="891194"/>
      </dsp:txXfrm>
    </dsp:sp>
    <dsp:sp modelId="{264D8384-12C2-492C-A0CE-ED5619D2ED4B}">
      <dsp:nvSpPr>
        <dsp:cNvPr id="0" name=""/>
        <dsp:cNvSpPr/>
      </dsp:nvSpPr>
      <dsp:spPr>
        <a:xfrm rot="20203667">
          <a:off x="3371112" y="751655"/>
          <a:ext cx="1334748" cy="68115"/>
        </a:xfrm>
        <a:custGeom>
          <a:avLst/>
          <a:gdLst/>
          <a:ahLst/>
          <a:cxnLst/>
          <a:rect l="0" t="0" r="0" b="0"/>
          <a:pathLst>
            <a:path>
              <a:moveTo>
                <a:pt x="0" y="34057"/>
              </a:moveTo>
              <a:lnTo>
                <a:pt x="1334748" y="34057"/>
              </a:lnTo>
            </a:path>
          </a:pathLst>
        </a:custGeom>
        <a:noFill/>
        <a:ln w="254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005118" y="752344"/>
        <a:ext cx="66737" cy="66737"/>
      </dsp:txXfrm>
    </dsp:sp>
    <dsp:sp modelId="{CCA09888-EAE5-413F-970F-BF2BA2034480}">
      <dsp:nvSpPr>
        <dsp:cNvPr id="0" name=""/>
        <dsp:cNvSpPr/>
      </dsp:nvSpPr>
      <dsp:spPr>
        <a:xfrm>
          <a:off x="4651561" y="72011"/>
          <a:ext cx="3425411" cy="90004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(</a:t>
          </a:r>
          <a:r>
            <a:rPr lang="en-US" sz="3600" kern="1200" dirty="0" err="1"/>
            <a:t>struct_name,x,y</a:t>
          </a:r>
          <a:r>
            <a:rPr lang="en-US" sz="3600" kern="1200" dirty="0"/>
            <a:t>)</a:t>
          </a:r>
        </a:p>
      </dsp:txBody>
      <dsp:txXfrm>
        <a:off x="4677922" y="98372"/>
        <a:ext cx="3372689" cy="847321"/>
      </dsp:txXfrm>
    </dsp:sp>
    <dsp:sp modelId="{AFF7ABC7-DF46-479B-A19B-4BED29B43BDE}">
      <dsp:nvSpPr>
        <dsp:cNvPr id="0" name=""/>
        <dsp:cNvSpPr/>
      </dsp:nvSpPr>
      <dsp:spPr>
        <a:xfrm rot="1515424">
          <a:off x="3360607" y="1304572"/>
          <a:ext cx="1355757" cy="68115"/>
        </a:xfrm>
        <a:custGeom>
          <a:avLst/>
          <a:gdLst/>
          <a:ahLst/>
          <a:cxnLst/>
          <a:rect l="0" t="0" r="0" b="0"/>
          <a:pathLst>
            <a:path>
              <a:moveTo>
                <a:pt x="0" y="34057"/>
              </a:moveTo>
              <a:lnTo>
                <a:pt x="1355757" y="34057"/>
              </a:lnTo>
            </a:path>
          </a:pathLst>
        </a:custGeom>
        <a:noFill/>
        <a:ln w="254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004592" y="1304736"/>
        <a:ext cx="67787" cy="67787"/>
      </dsp:txXfrm>
    </dsp:sp>
    <dsp:sp modelId="{365E8430-9541-47BE-BCD1-1BCC7E1ECCAA}">
      <dsp:nvSpPr>
        <dsp:cNvPr id="0" name=""/>
        <dsp:cNvSpPr/>
      </dsp:nvSpPr>
      <dsp:spPr>
        <a:xfrm>
          <a:off x="4651561" y="1228961"/>
          <a:ext cx="3425411" cy="79781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(</a:t>
          </a:r>
          <a:r>
            <a:rPr lang="en-US" sz="3600" kern="1200" dirty="0" err="1"/>
            <a:t>struct_name,a</a:t>
          </a:r>
          <a:r>
            <a:rPr lang="en-US" sz="3600" kern="1200" dirty="0"/>
            <a:t>[ ])</a:t>
          </a:r>
        </a:p>
      </dsp:txBody>
      <dsp:txXfrm>
        <a:off x="4674928" y="1252328"/>
        <a:ext cx="3378677" cy="75107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61F114-4B2B-4F26-8C4E-30F5DD421581}">
      <dsp:nvSpPr>
        <dsp:cNvPr id="0" name=""/>
        <dsp:cNvSpPr/>
      </dsp:nvSpPr>
      <dsp:spPr>
        <a:xfrm>
          <a:off x="1162" y="1543721"/>
          <a:ext cx="3378429" cy="976556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Delete</a:t>
          </a:r>
        </a:p>
      </dsp:txBody>
      <dsp:txXfrm>
        <a:off x="29764" y="1572323"/>
        <a:ext cx="3321225" cy="919352"/>
      </dsp:txXfrm>
    </dsp:sp>
    <dsp:sp modelId="{17DAC626-0A74-4700-AC41-48782BFD2AA2}">
      <dsp:nvSpPr>
        <dsp:cNvPr id="0" name=""/>
        <dsp:cNvSpPr/>
      </dsp:nvSpPr>
      <dsp:spPr>
        <a:xfrm rot="20260948">
          <a:off x="3324575" y="1715477"/>
          <a:ext cx="1468932" cy="75234"/>
        </a:xfrm>
        <a:custGeom>
          <a:avLst/>
          <a:gdLst/>
          <a:ahLst/>
          <a:cxnLst/>
          <a:rect l="0" t="0" r="0" b="0"/>
          <a:pathLst>
            <a:path>
              <a:moveTo>
                <a:pt x="0" y="37617"/>
              </a:moveTo>
              <a:lnTo>
                <a:pt x="1468932" y="37617"/>
              </a:lnTo>
            </a:path>
          </a:pathLst>
        </a:custGeom>
        <a:noFill/>
        <a:ln w="254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022318" y="1716370"/>
        <a:ext cx="73446" cy="73446"/>
      </dsp:txXfrm>
    </dsp:sp>
    <dsp:sp modelId="{11D8561A-4F87-4D56-AF7D-61CE35B6C30E}">
      <dsp:nvSpPr>
        <dsp:cNvPr id="0" name=""/>
        <dsp:cNvSpPr/>
      </dsp:nvSpPr>
      <dsp:spPr>
        <a:xfrm>
          <a:off x="4738491" y="1080124"/>
          <a:ext cx="3397249" cy="78812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(</a:t>
          </a:r>
          <a:r>
            <a:rPr lang="en-US" sz="3600" kern="1200" dirty="0" err="1"/>
            <a:t>struct_name,x,y</a:t>
          </a:r>
          <a:r>
            <a:rPr lang="en-US" sz="3600" kern="1200" dirty="0"/>
            <a:t>)</a:t>
          </a:r>
        </a:p>
      </dsp:txBody>
      <dsp:txXfrm>
        <a:off x="4761574" y="1103207"/>
        <a:ext cx="3351083" cy="741962"/>
      </dsp:txXfrm>
    </dsp:sp>
    <dsp:sp modelId="{37841F09-2B6B-4954-B04A-FBD2173D8D03}">
      <dsp:nvSpPr>
        <dsp:cNvPr id="0" name=""/>
        <dsp:cNvSpPr/>
      </dsp:nvSpPr>
      <dsp:spPr>
        <a:xfrm rot="1259621">
          <a:off x="3331282" y="2255113"/>
          <a:ext cx="1455517" cy="75234"/>
        </a:xfrm>
        <a:custGeom>
          <a:avLst/>
          <a:gdLst/>
          <a:ahLst/>
          <a:cxnLst/>
          <a:rect l="0" t="0" r="0" b="0"/>
          <a:pathLst>
            <a:path>
              <a:moveTo>
                <a:pt x="0" y="37617"/>
              </a:moveTo>
              <a:lnTo>
                <a:pt x="1455517" y="37617"/>
              </a:lnTo>
            </a:path>
          </a:pathLst>
        </a:custGeom>
        <a:noFill/>
        <a:ln w="254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022653" y="2256342"/>
        <a:ext cx="72775" cy="72775"/>
      </dsp:txXfrm>
    </dsp:sp>
    <dsp:sp modelId="{1DDB636A-14BC-4A67-8E9F-4EF6CDB9D4C5}">
      <dsp:nvSpPr>
        <dsp:cNvPr id="0" name=""/>
        <dsp:cNvSpPr/>
      </dsp:nvSpPr>
      <dsp:spPr>
        <a:xfrm>
          <a:off x="4738491" y="2123046"/>
          <a:ext cx="3397249" cy="86082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(</a:t>
          </a:r>
          <a:r>
            <a:rPr lang="en-US" sz="3600" kern="1200" dirty="0" err="1"/>
            <a:t>struct_name,a</a:t>
          </a:r>
          <a:r>
            <a:rPr lang="en-US" sz="3600" kern="1200" dirty="0"/>
            <a:t>[ ])</a:t>
          </a:r>
        </a:p>
      </dsp:txBody>
      <dsp:txXfrm>
        <a:off x="4763704" y="2148259"/>
        <a:ext cx="3346823" cy="81040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F6EDB7-137F-46D8-8A22-0F8477F72312}">
      <dsp:nvSpPr>
        <dsp:cNvPr id="0" name=""/>
        <dsp:cNvSpPr/>
      </dsp:nvSpPr>
      <dsp:spPr>
        <a:xfrm>
          <a:off x="1587" y="2092126"/>
          <a:ext cx="1603374" cy="80168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SEARCH</a:t>
          </a:r>
          <a:endParaRPr lang="en-IN" sz="1700" kern="1200" dirty="0"/>
        </a:p>
      </dsp:txBody>
      <dsp:txXfrm>
        <a:off x="25068" y="2115607"/>
        <a:ext cx="1556412" cy="754725"/>
      </dsp:txXfrm>
    </dsp:sp>
    <dsp:sp modelId="{D7513C4B-5CDE-42B6-A2F6-050E1AA1C6F6}">
      <dsp:nvSpPr>
        <dsp:cNvPr id="0" name=""/>
        <dsp:cNvSpPr/>
      </dsp:nvSpPr>
      <dsp:spPr>
        <a:xfrm rot="19457599">
          <a:off x="1530725" y="2244731"/>
          <a:ext cx="789824" cy="35507"/>
        </a:xfrm>
        <a:custGeom>
          <a:avLst/>
          <a:gdLst/>
          <a:ahLst/>
          <a:cxnLst/>
          <a:rect l="0" t="0" r="0" b="0"/>
          <a:pathLst>
            <a:path>
              <a:moveTo>
                <a:pt x="0" y="17753"/>
              </a:moveTo>
              <a:lnTo>
                <a:pt x="789824" y="17753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500" kern="1200"/>
        </a:p>
      </dsp:txBody>
      <dsp:txXfrm>
        <a:off x="1905891" y="2242739"/>
        <a:ext cx="39491" cy="39491"/>
      </dsp:txXfrm>
    </dsp:sp>
    <dsp:sp modelId="{D7EC7643-B8E8-46B9-AAF6-72786E0586EA}">
      <dsp:nvSpPr>
        <dsp:cNvPr id="0" name=""/>
        <dsp:cNvSpPr/>
      </dsp:nvSpPr>
      <dsp:spPr>
        <a:xfrm>
          <a:off x="2246312" y="1631156"/>
          <a:ext cx="1603374" cy="80168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BY COORDINATES</a:t>
          </a:r>
          <a:endParaRPr lang="en-IN" sz="1700" kern="1200" dirty="0"/>
        </a:p>
      </dsp:txBody>
      <dsp:txXfrm>
        <a:off x="2269793" y="1654637"/>
        <a:ext cx="1556412" cy="754725"/>
      </dsp:txXfrm>
    </dsp:sp>
    <dsp:sp modelId="{B04B0DA0-2A60-4FDB-A13F-A6EF2743958A}">
      <dsp:nvSpPr>
        <dsp:cNvPr id="0" name=""/>
        <dsp:cNvSpPr/>
      </dsp:nvSpPr>
      <dsp:spPr>
        <a:xfrm rot="18289469">
          <a:off x="3608823" y="1553275"/>
          <a:ext cx="1123078" cy="35507"/>
        </a:xfrm>
        <a:custGeom>
          <a:avLst/>
          <a:gdLst/>
          <a:ahLst/>
          <a:cxnLst/>
          <a:rect l="0" t="0" r="0" b="0"/>
          <a:pathLst>
            <a:path>
              <a:moveTo>
                <a:pt x="0" y="17753"/>
              </a:moveTo>
              <a:lnTo>
                <a:pt x="1123078" y="17753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500" kern="1200"/>
        </a:p>
      </dsp:txBody>
      <dsp:txXfrm>
        <a:off x="4142285" y="1542952"/>
        <a:ext cx="56153" cy="56153"/>
      </dsp:txXfrm>
    </dsp:sp>
    <dsp:sp modelId="{7D117BA4-092B-410D-B07A-B95C540AAEE4}">
      <dsp:nvSpPr>
        <dsp:cNvPr id="0" name=""/>
        <dsp:cNvSpPr/>
      </dsp:nvSpPr>
      <dsp:spPr>
        <a:xfrm>
          <a:off x="4491037" y="709215"/>
          <a:ext cx="1603374" cy="80168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BETWEEN TWO LATTITUDES</a:t>
          </a:r>
          <a:endParaRPr lang="en-IN" sz="1700" kern="1200" dirty="0"/>
        </a:p>
      </dsp:txBody>
      <dsp:txXfrm>
        <a:off x="4514518" y="732696"/>
        <a:ext cx="1556412" cy="754725"/>
      </dsp:txXfrm>
    </dsp:sp>
    <dsp:sp modelId="{DB6AB780-F79B-4D0B-9F42-B8B0A89768E0}">
      <dsp:nvSpPr>
        <dsp:cNvPr id="0" name=""/>
        <dsp:cNvSpPr/>
      </dsp:nvSpPr>
      <dsp:spPr>
        <a:xfrm>
          <a:off x="3849687" y="2014246"/>
          <a:ext cx="641350" cy="35507"/>
        </a:xfrm>
        <a:custGeom>
          <a:avLst/>
          <a:gdLst/>
          <a:ahLst/>
          <a:cxnLst/>
          <a:rect l="0" t="0" r="0" b="0"/>
          <a:pathLst>
            <a:path>
              <a:moveTo>
                <a:pt x="0" y="17753"/>
              </a:moveTo>
              <a:lnTo>
                <a:pt x="641350" y="17753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500" kern="1200"/>
        </a:p>
      </dsp:txBody>
      <dsp:txXfrm>
        <a:off x="4154328" y="2015966"/>
        <a:ext cx="32067" cy="32067"/>
      </dsp:txXfrm>
    </dsp:sp>
    <dsp:sp modelId="{EE0EE378-CB8B-4E08-930D-B32505BC4BCF}">
      <dsp:nvSpPr>
        <dsp:cNvPr id="0" name=""/>
        <dsp:cNvSpPr/>
      </dsp:nvSpPr>
      <dsp:spPr>
        <a:xfrm>
          <a:off x="4491037" y="1631156"/>
          <a:ext cx="1603374" cy="80168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BETWEEN TWO LONGITUDES</a:t>
          </a:r>
          <a:endParaRPr lang="en-IN" sz="1700" kern="1200" dirty="0"/>
        </a:p>
      </dsp:txBody>
      <dsp:txXfrm>
        <a:off x="4514518" y="1654637"/>
        <a:ext cx="1556412" cy="754725"/>
      </dsp:txXfrm>
    </dsp:sp>
    <dsp:sp modelId="{4AC810E2-F7BB-471A-87C9-3E8E84985C19}">
      <dsp:nvSpPr>
        <dsp:cNvPr id="0" name=""/>
        <dsp:cNvSpPr/>
      </dsp:nvSpPr>
      <dsp:spPr>
        <a:xfrm rot="3310531">
          <a:off x="3608823" y="2475216"/>
          <a:ext cx="1123078" cy="35507"/>
        </a:xfrm>
        <a:custGeom>
          <a:avLst/>
          <a:gdLst/>
          <a:ahLst/>
          <a:cxnLst/>
          <a:rect l="0" t="0" r="0" b="0"/>
          <a:pathLst>
            <a:path>
              <a:moveTo>
                <a:pt x="0" y="17753"/>
              </a:moveTo>
              <a:lnTo>
                <a:pt x="1123078" y="17753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500" kern="1200"/>
        </a:p>
      </dsp:txBody>
      <dsp:txXfrm>
        <a:off x="4142285" y="2464893"/>
        <a:ext cx="56153" cy="56153"/>
      </dsp:txXfrm>
    </dsp:sp>
    <dsp:sp modelId="{F638CD87-6CE6-4944-9771-EF231E2C6100}">
      <dsp:nvSpPr>
        <dsp:cNvPr id="0" name=""/>
        <dsp:cNvSpPr/>
      </dsp:nvSpPr>
      <dsp:spPr>
        <a:xfrm>
          <a:off x="4491037" y="2553096"/>
          <a:ext cx="1603374" cy="80168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BETWEEN TWO SET OF COORDINATES</a:t>
          </a:r>
          <a:endParaRPr lang="en-IN" sz="1700" kern="1200" dirty="0"/>
        </a:p>
      </dsp:txBody>
      <dsp:txXfrm>
        <a:off x="4514518" y="2576577"/>
        <a:ext cx="1556412" cy="754725"/>
      </dsp:txXfrm>
    </dsp:sp>
    <dsp:sp modelId="{61CC0008-B88F-4430-9C4B-8CE58C8A02E4}">
      <dsp:nvSpPr>
        <dsp:cNvPr id="0" name=""/>
        <dsp:cNvSpPr/>
      </dsp:nvSpPr>
      <dsp:spPr>
        <a:xfrm rot="2142401">
          <a:off x="1530725" y="2705701"/>
          <a:ext cx="789824" cy="35507"/>
        </a:xfrm>
        <a:custGeom>
          <a:avLst/>
          <a:gdLst/>
          <a:ahLst/>
          <a:cxnLst/>
          <a:rect l="0" t="0" r="0" b="0"/>
          <a:pathLst>
            <a:path>
              <a:moveTo>
                <a:pt x="0" y="17753"/>
              </a:moveTo>
              <a:lnTo>
                <a:pt x="789824" y="17753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500" kern="1200"/>
        </a:p>
      </dsp:txBody>
      <dsp:txXfrm>
        <a:off x="1905891" y="2703709"/>
        <a:ext cx="39491" cy="39491"/>
      </dsp:txXfrm>
    </dsp:sp>
    <dsp:sp modelId="{8907BE30-C583-4F75-A0F6-26A735C4EB52}">
      <dsp:nvSpPr>
        <dsp:cNvPr id="0" name=""/>
        <dsp:cNvSpPr/>
      </dsp:nvSpPr>
      <dsp:spPr>
        <a:xfrm>
          <a:off x="2246312" y="2553096"/>
          <a:ext cx="1603374" cy="80168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BY NAME</a:t>
          </a:r>
          <a:endParaRPr lang="en-IN" sz="1700" kern="1200" dirty="0"/>
        </a:p>
      </dsp:txBody>
      <dsp:txXfrm>
        <a:off x="2269793" y="2576577"/>
        <a:ext cx="1556412" cy="75472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5E685-6DE7-42F3-8A8C-D27D0A59AB95}" type="datetimeFigureOut">
              <a:rPr lang="en-US" smtClean="0"/>
              <a:pPr/>
              <a:t>3/4/2021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E3FA2-713D-4EAC-BD3F-DAFAE08E432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5E685-6DE7-42F3-8A8C-D27D0A59AB95}" type="datetimeFigureOut">
              <a:rPr lang="en-US" smtClean="0"/>
              <a:pPr/>
              <a:t>3/4/2021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E3FA2-713D-4EAC-BD3F-DAFAE08E432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5E685-6DE7-42F3-8A8C-D27D0A59AB95}" type="datetimeFigureOut">
              <a:rPr lang="en-US" smtClean="0"/>
              <a:pPr/>
              <a:t>3/4/2021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E3FA2-713D-4EAC-BD3F-DAFAE08E432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5E685-6DE7-42F3-8A8C-D27D0A59AB95}" type="datetimeFigureOut">
              <a:rPr lang="en-US" smtClean="0"/>
              <a:pPr/>
              <a:t>3/4/2021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E3FA2-713D-4EAC-BD3F-DAFAE08E432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5E685-6DE7-42F3-8A8C-D27D0A59AB95}" type="datetimeFigureOut">
              <a:rPr lang="en-US" smtClean="0"/>
              <a:pPr/>
              <a:t>3/4/2021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E3FA2-713D-4EAC-BD3F-DAFAE08E432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5E685-6DE7-42F3-8A8C-D27D0A59AB95}" type="datetimeFigureOut">
              <a:rPr lang="en-US" smtClean="0"/>
              <a:pPr/>
              <a:t>3/4/2021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E3FA2-713D-4EAC-BD3F-DAFAE08E432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5E685-6DE7-42F3-8A8C-D27D0A59AB95}" type="datetimeFigureOut">
              <a:rPr lang="en-US" smtClean="0"/>
              <a:pPr/>
              <a:t>3/4/2021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E3FA2-713D-4EAC-BD3F-DAFAE08E432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5E685-6DE7-42F3-8A8C-D27D0A59AB95}" type="datetimeFigureOut">
              <a:rPr lang="en-US" smtClean="0"/>
              <a:pPr/>
              <a:t>3/4/2021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E3FA2-713D-4EAC-BD3F-DAFAE08E432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5E685-6DE7-42F3-8A8C-D27D0A59AB95}" type="datetimeFigureOut">
              <a:rPr lang="en-US" smtClean="0"/>
              <a:pPr/>
              <a:t>3/4/2021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E3FA2-713D-4EAC-BD3F-DAFAE08E432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5E685-6DE7-42F3-8A8C-D27D0A59AB95}" type="datetimeFigureOut">
              <a:rPr lang="en-US" smtClean="0"/>
              <a:pPr/>
              <a:t>3/4/2021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E3FA2-713D-4EAC-BD3F-DAFAE08E432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5E685-6DE7-42F3-8A8C-D27D0A59AB95}" type="datetimeFigureOut">
              <a:rPr lang="en-US" smtClean="0"/>
              <a:pPr/>
              <a:t>3/4/2021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E3FA2-713D-4EAC-BD3F-DAFAE08E432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>
            <a:alphaModFix amt="24000"/>
            <a:lum/>
          </a:blip>
          <a:srcRect/>
          <a:stretch>
            <a:fillRect t="-11000"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15E685-6DE7-42F3-8A8C-D27D0A59AB95}" type="datetimeFigureOut">
              <a:rPr lang="en-US" smtClean="0"/>
              <a:pPr/>
              <a:t>3/4/2021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AE3FA2-713D-4EAC-BD3F-DAFAE08E4327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/><Relationship Id="rId3" Type="http://schemas.openxmlformats.org/officeDocument/2006/relationships/diagramLayout" Target="../diagrams/layout2.xml"/><Relationship Id="rId7" Type="http://schemas.openxmlformats.org/officeDocument/2006/relationships/diagramData" Target="../diagrams/data3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11" Type="http://schemas.microsoft.com/office/2007/relationships/diagramDrawing" Target="../diagrams/drawing3.xml"/><Relationship Id="rId5" Type="http://schemas.openxmlformats.org/officeDocument/2006/relationships/diagramColors" Target="../diagrams/colors2.xml"/><Relationship Id="rId10" Type="http://schemas.openxmlformats.org/officeDocument/2006/relationships/diagramColors" Target="../diagrams/colors3.xml"/><Relationship Id="rId4" Type="http://schemas.openxmlformats.org/officeDocument/2006/relationships/diagramQuickStyle" Target="../diagrams/quickStyle2.xml"/><Relationship Id="rId9" Type="http://schemas.openxmlformats.org/officeDocument/2006/relationships/diagramQuickStyle" Target="../diagrams/quickStyl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alphaModFix amt="24000"/>
          </a:blip>
          <a:srcRect/>
          <a:stretch>
            <a:fillRect t="-11000"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revolving_earth[1] (1)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4000" cy="68853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828600" y="1772816"/>
            <a:ext cx="7772400" cy="1470025"/>
          </a:xfrm>
        </p:spPr>
        <p:txBody>
          <a:bodyPr/>
          <a:lstStyle/>
          <a:p>
            <a:r>
              <a:rPr lang="en-US" b="1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  <a:latin typeface="Berlin Sans FB Demi" pitchFamily="34" charset="0"/>
              </a:rPr>
              <a:t>TRACKING </a:t>
            </a:r>
            <a:br>
              <a:rPr lang="en-US" b="1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  <a:latin typeface="Berlin Sans FB Demi" pitchFamily="34" charset="0"/>
              </a:rPr>
            </a:br>
            <a:r>
              <a:rPr lang="en-US" b="1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  <a:latin typeface="Berlin Sans FB Demi" pitchFamily="34" charset="0"/>
              </a:rPr>
              <a:t> THE CITIES..!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4427984" y="4941168"/>
            <a:ext cx="6400800" cy="1752600"/>
          </a:xfrm>
        </p:spPr>
        <p:txBody>
          <a:bodyPr>
            <a:normAutofit fontScale="70000" lnSpcReduction="20000"/>
          </a:bodyPr>
          <a:lstStyle/>
          <a:p>
            <a:pPr algn="l"/>
            <a:r>
              <a:rPr lang="en-US" dirty="0">
                <a:latin typeface="Berlin Sans FB Demi" pitchFamily="34" charset="0"/>
              </a:rPr>
              <a:t>Sujith K S</a:t>
            </a:r>
          </a:p>
          <a:p>
            <a:pPr algn="l"/>
            <a:r>
              <a:rPr lang="en-US" dirty="0">
                <a:latin typeface="Berlin Sans FB Demi" pitchFamily="34" charset="0"/>
              </a:rPr>
              <a:t>Amal Narayanan</a:t>
            </a:r>
          </a:p>
          <a:p>
            <a:pPr algn="l"/>
            <a:r>
              <a:rPr lang="en-US" dirty="0" err="1">
                <a:latin typeface="Berlin Sans FB Demi" pitchFamily="34" charset="0"/>
              </a:rPr>
              <a:t>Chaithanya</a:t>
            </a:r>
            <a:r>
              <a:rPr lang="en-US" dirty="0">
                <a:latin typeface="Berlin Sans FB Demi" pitchFamily="34" charset="0"/>
              </a:rPr>
              <a:t> K S</a:t>
            </a:r>
          </a:p>
          <a:p>
            <a:pPr algn="l"/>
            <a:r>
              <a:rPr lang="en-US" dirty="0" err="1">
                <a:latin typeface="Berlin Sans FB Demi" pitchFamily="34" charset="0"/>
              </a:rPr>
              <a:t>Suchithra</a:t>
            </a:r>
            <a:r>
              <a:rPr lang="en-US" dirty="0">
                <a:latin typeface="Berlin Sans FB Demi" pitchFamily="34" charset="0"/>
              </a:rPr>
              <a:t> A S</a:t>
            </a:r>
          </a:p>
          <a:p>
            <a:pPr algn="l"/>
            <a:r>
              <a:rPr lang="en-US" dirty="0">
                <a:latin typeface="Berlin Sans FB Demi" pitchFamily="34" charset="0"/>
              </a:rPr>
              <a:t>Anurag N P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3528" y="0"/>
            <a:ext cx="8820472" cy="1470025"/>
          </a:xfrm>
        </p:spPr>
        <p:txBody>
          <a:bodyPr/>
          <a:lstStyle/>
          <a:p>
            <a:r>
              <a:rPr lang="en-US" b="1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Implementation using singly linked list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5400" y="1772816"/>
            <a:ext cx="6477000" cy="3865984"/>
          </a:xfrm>
        </p:spPr>
        <p:txBody>
          <a:bodyPr>
            <a:normAutofit/>
          </a:bodyPr>
          <a:lstStyle/>
          <a:p>
            <a:pPr algn="l"/>
            <a:r>
              <a:rPr lang="en-US" sz="2400" b="1" dirty="0">
                <a:solidFill>
                  <a:schemeClr val="tx1"/>
                </a:solidFill>
              </a:rPr>
              <a:t>Node:-</a:t>
            </a:r>
          </a:p>
          <a:p>
            <a:pPr algn="l"/>
            <a:endParaRPr lang="en-US" sz="2400" dirty="0">
              <a:solidFill>
                <a:schemeClr val="tx1"/>
              </a:solidFill>
            </a:endParaRPr>
          </a:p>
          <a:p>
            <a:pPr algn="l"/>
            <a:r>
              <a:rPr lang="en-US" sz="2400" dirty="0" err="1">
                <a:solidFill>
                  <a:schemeClr val="tx1"/>
                </a:solidFill>
              </a:rPr>
              <a:t>typedef</a:t>
            </a:r>
            <a:r>
              <a:rPr lang="en-US" sz="2400" dirty="0">
                <a:solidFill>
                  <a:schemeClr val="tx1"/>
                </a:solidFill>
              </a:rPr>
              <a:t>  </a:t>
            </a:r>
            <a:r>
              <a:rPr lang="en-US" sz="2400" dirty="0" err="1">
                <a:solidFill>
                  <a:schemeClr val="tx1"/>
                </a:solidFill>
              </a:rPr>
              <a:t>struct</a:t>
            </a:r>
            <a:r>
              <a:rPr lang="en-US" sz="2400" dirty="0">
                <a:solidFill>
                  <a:schemeClr val="tx1"/>
                </a:solidFill>
              </a:rPr>
              <a:t> node</a:t>
            </a:r>
          </a:p>
          <a:p>
            <a:pPr algn="l"/>
            <a:r>
              <a:rPr lang="en-US" sz="2400" dirty="0">
                <a:solidFill>
                  <a:schemeClr val="tx1"/>
                </a:solidFill>
              </a:rPr>
              <a:t>{</a:t>
            </a:r>
          </a:p>
          <a:p>
            <a:pPr algn="l"/>
            <a:r>
              <a:rPr lang="en-US" sz="2400" dirty="0">
                <a:solidFill>
                  <a:schemeClr val="tx1"/>
                </a:solidFill>
              </a:rPr>
              <a:t>char a[];</a:t>
            </a:r>
          </a:p>
          <a:p>
            <a:pPr algn="l"/>
            <a:r>
              <a:rPr lang="en-US" sz="2400" dirty="0" err="1">
                <a:solidFill>
                  <a:schemeClr val="tx1"/>
                </a:solidFill>
              </a:rPr>
              <a:t>Int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x,y</a:t>
            </a:r>
            <a:r>
              <a:rPr lang="en-US" sz="2400" dirty="0">
                <a:solidFill>
                  <a:schemeClr val="tx1"/>
                </a:solidFill>
              </a:rPr>
              <a:t>;</a:t>
            </a:r>
          </a:p>
          <a:p>
            <a:pPr algn="l"/>
            <a:r>
              <a:rPr lang="en-US" sz="2400" dirty="0" err="1">
                <a:solidFill>
                  <a:schemeClr val="tx1"/>
                </a:solidFill>
              </a:rPr>
              <a:t>Struct</a:t>
            </a:r>
            <a:r>
              <a:rPr lang="en-US" sz="2400" dirty="0">
                <a:solidFill>
                  <a:schemeClr val="tx1"/>
                </a:solidFill>
              </a:rPr>
              <a:t> node *n;</a:t>
            </a:r>
          </a:p>
          <a:p>
            <a:pPr algn="l"/>
            <a:r>
              <a:rPr lang="en-US" sz="2400" dirty="0">
                <a:solidFill>
                  <a:schemeClr val="tx1"/>
                </a:solidFill>
              </a:rPr>
              <a:t>};</a:t>
            </a:r>
          </a:p>
          <a:p>
            <a:endParaRPr lang="en-US" sz="24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Main function &amp; Interface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US" sz="2400" dirty="0" err="1"/>
              <a:t>struct</a:t>
            </a:r>
            <a:r>
              <a:rPr lang="en-US" sz="2400" dirty="0"/>
              <a:t> node *h;		// head node</a:t>
            </a:r>
          </a:p>
          <a:p>
            <a:pPr>
              <a:buNone/>
            </a:pPr>
            <a:r>
              <a:rPr lang="en-US" sz="2400" dirty="0" err="1"/>
              <a:t>struct</a:t>
            </a:r>
            <a:r>
              <a:rPr lang="en-US" sz="2400" dirty="0"/>
              <a:t> node *t;</a:t>
            </a:r>
          </a:p>
          <a:p>
            <a:pPr>
              <a:buNone/>
            </a:pPr>
            <a:r>
              <a:rPr lang="en-US" sz="2400" dirty="0"/>
              <a:t>t=h;</a:t>
            </a:r>
          </a:p>
          <a:p>
            <a:pPr>
              <a:buNone/>
            </a:pPr>
            <a:r>
              <a:rPr lang="en-US" sz="2400" dirty="0"/>
              <a:t>t-&gt;n = NULL;		//last node is null</a:t>
            </a:r>
          </a:p>
          <a:p>
            <a:endParaRPr lang="en-US" sz="2400" dirty="0"/>
          </a:p>
          <a:p>
            <a:r>
              <a:rPr lang="en-US" sz="2400" dirty="0"/>
              <a:t>NB:- to access elements, we use the ‘-&gt;’ operator instead of ‘.(dot)’</a:t>
            </a:r>
          </a:p>
          <a:p>
            <a:endParaRPr lang="en-US" sz="2400" dirty="0"/>
          </a:p>
        </p:txBody>
      </p:sp>
      <p:pic>
        <p:nvPicPr>
          <p:cNvPr id="5" name="Picture 4" descr="list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11560" y="4869160"/>
            <a:ext cx="7889889" cy="1305453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Inserting elements:-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US" sz="2400" dirty="0"/>
              <a:t>add(</a:t>
            </a:r>
            <a:r>
              <a:rPr lang="en-US" sz="2400" dirty="0" err="1"/>
              <a:t>struct</a:t>
            </a:r>
            <a:r>
              <a:rPr lang="en-US" sz="2400" dirty="0"/>
              <a:t> node *</a:t>
            </a:r>
            <a:r>
              <a:rPr lang="en-US" sz="2400" dirty="0" err="1"/>
              <a:t>t,data</a:t>
            </a:r>
            <a:r>
              <a:rPr lang="en-US" sz="2400" dirty="0"/>
              <a:t>)</a:t>
            </a:r>
          </a:p>
          <a:p>
            <a:pPr>
              <a:buNone/>
            </a:pPr>
            <a:r>
              <a:rPr lang="en-US" sz="2400" dirty="0"/>
              <a:t>{</a:t>
            </a:r>
          </a:p>
          <a:p>
            <a:pPr>
              <a:buNone/>
            </a:pPr>
            <a:r>
              <a:rPr lang="en-US" sz="2400" dirty="0"/>
              <a:t>while (t-&gt;n != null)</a:t>
            </a:r>
          </a:p>
          <a:p>
            <a:pPr>
              <a:buNone/>
            </a:pPr>
            <a:r>
              <a:rPr lang="en-US" sz="2400" dirty="0"/>
              <a:t>t=t-&gt;n;		// finds the last node</a:t>
            </a:r>
          </a:p>
          <a:p>
            <a:pPr>
              <a:buNone/>
            </a:pPr>
            <a:r>
              <a:rPr lang="en-US" sz="2400" dirty="0"/>
              <a:t>t-&gt;n=(</a:t>
            </a:r>
            <a:r>
              <a:rPr lang="en-US" sz="2400" dirty="0" err="1"/>
              <a:t>struct</a:t>
            </a:r>
            <a:r>
              <a:rPr lang="en-US" sz="2400" dirty="0"/>
              <a:t> node *)</a:t>
            </a:r>
            <a:r>
              <a:rPr lang="en-US" sz="2400" dirty="0" err="1"/>
              <a:t>malloc</a:t>
            </a:r>
            <a:r>
              <a:rPr lang="en-US" sz="2400" dirty="0"/>
              <a:t>(</a:t>
            </a:r>
            <a:r>
              <a:rPr lang="en-US" sz="2400" dirty="0" err="1"/>
              <a:t>sizeof</a:t>
            </a:r>
            <a:r>
              <a:rPr lang="en-US" sz="2400" dirty="0"/>
              <a:t>(</a:t>
            </a:r>
            <a:r>
              <a:rPr lang="en-US" sz="2400" dirty="0" err="1"/>
              <a:t>struct</a:t>
            </a:r>
            <a:r>
              <a:rPr lang="en-US" sz="2400" dirty="0"/>
              <a:t> node));</a:t>
            </a:r>
          </a:p>
          <a:p>
            <a:pPr>
              <a:buNone/>
            </a:pPr>
            <a:r>
              <a:rPr lang="en-US" sz="2400" dirty="0"/>
              <a:t>			//memory allocation for the new node</a:t>
            </a:r>
          </a:p>
          <a:p>
            <a:pPr>
              <a:buNone/>
            </a:pPr>
            <a:r>
              <a:rPr lang="en-US" sz="2400" dirty="0"/>
              <a:t>t-&gt;data=data;</a:t>
            </a:r>
          </a:p>
          <a:p>
            <a:pPr>
              <a:buNone/>
            </a:pPr>
            <a:r>
              <a:rPr lang="en-US" sz="2400" dirty="0"/>
              <a:t>t-&gt;n = NULL;		//last node</a:t>
            </a:r>
          </a:p>
          <a:p>
            <a:pPr>
              <a:buNone/>
            </a:pPr>
            <a:r>
              <a:rPr lang="en-US" sz="2400" dirty="0"/>
              <a:t>return</a:t>
            </a:r>
          </a:p>
          <a:p>
            <a:pPr>
              <a:buNone/>
            </a:pPr>
            <a:r>
              <a:rPr lang="en-US" sz="2400" dirty="0"/>
              <a:t>}</a:t>
            </a:r>
          </a:p>
        </p:txBody>
      </p:sp>
      <p:sp>
        <p:nvSpPr>
          <p:cNvPr id="4" name="Rectangle 3"/>
          <p:cNvSpPr/>
          <p:nvPr/>
        </p:nvSpPr>
        <p:spPr>
          <a:xfrm>
            <a:off x="4443599" y="3244334"/>
            <a:ext cx="2568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{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Deleting elements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340768"/>
            <a:ext cx="8229600" cy="4525963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US" sz="2400" dirty="0"/>
              <a:t>delete(</a:t>
            </a:r>
            <a:r>
              <a:rPr lang="en-US" sz="2400" dirty="0" err="1"/>
              <a:t>struct</a:t>
            </a:r>
            <a:r>
              <a:rPr lang="en-US" sz="2400" dirty="0"/>
              <a:t> node *</a:t>
            </a:r>
            <a:r>
              <a:rPr lang="en-US" sz="2400" dirty="0" err="1"/>
              <a:t>t,data</a:t>
            </a:r>
            <a:r>
              <a:rPr lang="en-US" sz="2400" dirty="0"/>
              <a:t>)</a:t>
            </a:r>
          </a:p>
          <a:p>
            <a:pPr>
              <a:buNone/>
            </a:pPr>
            <a:r>
              <a:rPr lang="en-US" sz="2400" dirty="0"/>
              <a:t>{</a:t>
            </a:r>
          </a:p>
          <a:p>
            <a:pPr>
              <a:buNone/>
            </a:pPr>
            <a:r>
              <a:rPr lang="en-US" sz="2400" dirty="0" err="1"/>
              <a:t>Struct</a:t>
            </a:r>
            <a:r>
              <a:rPr lang="en-US" sz="2400" dirty="0"/>
              <a:t> node *</a:t>
            </a:r>
            <a:r>
              <a:rPr lang="en-US" sz="2400" dirty="0" err="1"/>
              <a:t>prev</a:t>
            </a:r>
            <a:r>
              <a:rPr lang="en-US" sz="2400" dirty="0"/>
              <a:t>,;	</a:t>
            </a:r>
          </a:p>
          <a:p>
            <a:pPr>
              <a:buNone/>
            </a:pPr>
            <a:r>
              <a:rPr lang="en-US" sz="2400" dirty="0"/>
              <a:t>while(t-&gt;n!=null)</a:t>
            </a:r>
          </a:p>
          <a:p>
            <a:pPr>
              <a:buNone/>
            </a:pPr>
            <a:r>
              <a:rPr lang="en-US" sz="2400" dirty="0"/>
              <a:t>{</a:t>
            </a:r>
          </a:p>
          <a:p>
            <a:pPr>
              <a:buNone/>
            </a:pPr>
            <a:r>
              <a:rPr lang="en-US" sz="2400" dirty="0" err="1"/>
              <a:t>prev</a:t>
            </a:r>
            <a:r>
              <a:rPr lang="en-US" sz="2400" dirty="0"/>
              <a:t>=t;</a:t>
            </a:r>
          </a:p>
          <a:p>
            <a:pPr>
              <a:buNone/>
            </a:pPr>
            <a:r>
              <a:rPr lang="en-US" sz="2400" dirty="0"/>
              <a:t>t=t-&gt;n;</a:t>
            </a:r>
          </a:p>
          <a:p>
            <a:pPr>
              <a:buNone/>
            </a:pPr>
            <a:r>
              <a:rPr lang="en-US" sz="2400" dirty="0"/>
              <a:t>if (t-&gt;data == data)</a:t>
            </a:r>
          </a:p>
          <a:p>
            <a:pPr>
              <a:buNone/>
            </a:pPr>
            <a:r>
              <a:rPr lang="en-US" sz="2400" dirty="0"/>
              <a:t>{</a:t>
            </a:r>
          </a:p>
          <a:p>
            <a:pPr>
              <a:buNone/>
            </a:pPr>
            <a:r>
              <a:rPr lang="en-US" sz="2400" dirty="0"/>
              <a:t>p-&gt;n=t-&gt;n;		// remove the node t</a:t>
            </a:r>
          </a:p>
          <a:p>
            <a:pPr>
              <a:buNone/>
            </a:pPr>
            <a:r>
              <a:rPr lang="en-US" sz="2400" dirty="0"/>
              <a:t>free(t);			//</a:t>
            </a:r>
            <a:r>
              <a:rPr lang="en-US" sz="2400" dirty="0" err="1"/>
              <a:t>deallocate</a:t>
            </a:r>
            <a:r>
              <a:rPr lang="en-US" sz="2400" dirty="0"/>
              <a:t> memory</a:t>
            </a:r>
          </a:p>
          <a:p>
            <a:pPr>
              <a:buNone/>
            </a:pPr>
            <a:r>
              <a:rPr lang="en-US" sz="2400" dirty="0"/>
              <a:t>}</a:t>
            </a:r>
          </a:p>
          <a:p>
            <a:pPr>
              <a:buNone/>
            </a:pPr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5" name="Picture 4" descr="lists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563888" y="2492896"/>
            <a:ext cx="5242256" cy="1429706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Saving to File:-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>
              <a:buNone/>
            </a:pPr>
            <a:r>
              <a:rPr lang="en-US" dirty="0" err="1"/>
              <a:t>savetofile</a:t>
            </a:r>
            <a:r>
              <a:rPr lang="en-US" dirty="0"/>
              <a:t>(</a:t>
            </a:r>
            <a:r>
              <a:rPr lang="en-US" dirty="0" err="1"/>
              <a:t>struct</a:t>
            </a:r>
            <a:r>
              <a:rPr lang="en-US" dirty="0"/>
              <a:t> node *t)</a:t>
            </a:r>
          </a:p>
          <a:p>
            <a:pPr>
              <a:buNone/>
            </a:pPr>
            <a:r>
              <a:rPr lang="en-US" dirty="0"/>
              <a:t>{</a:t>
            </a:r>
          </a:p>
          <a:p>
            <a:pPr>
              <a:buNone/>
            </a:pPr>
            <a:r>
              <a:rPr lang="en-US" dirty="0"/>
              <a:t>file *p;</a:t>
            </a:r>
          </a:p>
          <a:p>
            <a:pPr>
              <a:buNone/>
            </a:pPr>
            <a:r>
              <a:rPr lang="en-US" dirty="0"/>
              <a:t>p=</a:t>
            </a:r>
            <a:r>
              <a:rPr lang="en-US" dirty="0" err="1"/>
              <a:t>fopen</a:t>
            </a:r>
            <a:r>
              <a:rPr lang="en-US" dirty="0"/>
              <a:t>(‘’</a:t>
            </a:r>
            <a:r>
              <a:rPr lang="en-US" dirty="0" err="1"/>
              <a:t>filename.dat’’,’’w</a:t>
            </a:r>
            <a:r>
              <a:rPr lang="en-US" dirty="0"/>
              <a:t>’’);</a:t>
            </a:r>
          </a:p>
          <a:p>
            <a:pPr>
              <a:buNone/>
            </a:pPr>
            <a:r>
              <a:rPr lang="en-US" dirty="0"/>
              <a:t>while(t-&gt;n!=null)</a:t>
            </a:r>
          </a:p>
          <a:p>
            <a:pPr>
              <a:buNone/>
            </a:pPr>
            <a:r>
              <a:rPr lang="en-US" dirty="0"/>
              <a:t>{</a:t>
            </a:r>
          </a:p>
          <a:p>
            <a:pPr>
              <a:buNone/>
            </a:pPr>
            <a:r>
              <a:rPr lang="en-US" dirty="0"/>
              <a:t>t=t-&gt;n;</a:t>
            </a:r>
          </a:p>
          <a:p>
            <a:pPr>
              <a:buNone/>
            </a:pPr>
            <a:r>
              <a:rPr lang="en-US" dirty="0" err="1"/>
              <a:t>fprintf</a:t>
            </a:r>
            <a:r>
              <a:rPr lang="en-US" dirty="0"/>
              <a:t>(</a:t>
            </a:r>
            <a:r>
              <a:rPr lang="en-US" dirty="0" err="1"/>
              <a:t>p,t</a:t>
            </a:r>
            <a:r>
              <a:rPr lang="en-US" dirty="0"/>
              <a:t>-&gt;data);</a:t>
            </a:r>
          </a:p>
          <a:p>
            <a:pPr>
              <a:buNone/>
            </a:pPr>
            <a:r>
              <a:rPr lang="en-US" dirty="0"/>
              <a:t>}</a:t>
            </a:r>
          </a:p>
          <a:p>
            <a:pPr>
              <a:buNone/>
            </a:pPr>
            <a:r>
              <a:rPr lang="en-US" dirty="0" err="1"/>
              <a:t>fclose</a:t>
            </a:r>
            <a:r>
              <a:rPr lang="en-US" dirty="0"/>
              <a:t>(p);</a:t>
            </a:r>
          </a:p>
          <a:p>
            <a:pPr>
              <a:buNone/>
            </a:pPr>
            <a:r>
              <a:rPr lang="en-US" dirty="0"/>
              <a:t>return</a:t>
            </a:r>
          </a:p>
          <a:p>
            <a:pPr>
              <a:buNone/>
            </a:pPr>
            <a:r>
              <a:rPr lang="en-US" dirty="0"/>
              <a:t>}</a:t>
            </a:r>
          </a:p>
          <a:p>
            <a:pPr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63688" y="692696"/>
            <a:ext cx="588975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ndalus" pitchFamily="18" charset="-78"/>
              </a:rPr>
              <a:t>Displaying the elements</a:t>
            </a:r>
            <a:endParaRPr lang="en-IN" sz="4400" b="1" dirty="0">
              <a:solidFill>
                <a:schemeClr val="accent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ndalus" pitchFamily="18" charset="-78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337051" y="1916832"/>
            <a:ext cx="662473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printall</a:t>
            </a:r>
            <a:r>
              <a:rPr lang="en-US" dirty="0"/>
              <a:t>(</a:t>
            </a:r>
            <a:r>
              <a:rPr lang="en-US" dirty="0" err="1"/>
              <a:t>struct</a:t>
            </a:r>
            <a:r>
              <a:rPr lang="en-US" dirty="0"/>
              <a:t> node *t)</a:t>
            </a:r>
          </a:p>
          <a:p>
            <a:r>
              <a:rPr lang="en-US" dirty="0"/>
              <a:t>{</a:t>
            </a:r>
          </a:p>
          <a:p>
            <a:r>
              <a:rPr lang="en-US" dirty="0"/>
              <a:t>if (t-&gt;n==NULL) </a:t>
            </a:r>
          </a:p>
          <a:p>
            <a:r>
              <a:rPr lang="en-US" dirty="0" err="1"/>
              <a:t>printf</a:t>
            </a:r>
            <a:r>
              <a:rPr lang="en-US" dirty="0"/>
              <a:t>(“The Database is empty\n”);</a:t>
            </a:r>
          </a:p>
          <a:p>
            <a:r>
              <a:rPr lang="en-US" dirty="0"/>
              <a:t>else</a:t>
            </a:r>
          </a:p>
          <a:p>
            <a:r>
              <a:rPr lang="en-US" dirty="0"/>
              <a:t>{</a:t>
            </a:r>
          </a:p>
          <a:p>
            <a:r>
              <a:rPr lang="en-US" dirty="0"/>
              <a:t>While(t-&gt;n!=NULL)</a:t>
            </a:r>
          </a:p>
          <a:p>
            <a:r>
              <a:rPr lang="en-US" dirty="0"/>
              <a:t>{</a:t>
            </a:r>
          </a:p>
          <a:p>
            <a:r>
              <a:rPr lang="en-US" dirty="0"/>
              <a:t>t=t-&gt;n;</a:t>
            </a:r>
          </a:p>
          <a:p>
            <a:r>
              <a:rPr lang="en-US" dirty="0" err="1"/>
              <a:t>printf</a:t>
            </a:r>
            <a:r>
              <a:rPr lang="en-US" dirty="0"/>
              <a:t>(t-&gt;data);      		 //printing the data one by one.</a:t>
            </a:r>
          </a:p>
          <a:p>
            <a:r>
              <a:rPr lang="en-US" dirty="0"/>
              <a:t>}</a:t>
            </a:r>
          </a:p>
          <a:p>
            <a:r>
              <a:rPr lang="en-US" dirty="0"/>
              <a:t>return;</a:t>
            </a:r>
          </a:p>
        </p:txBody>
      </p:sp>
    </p:spTree>
    <p:extLst>
      <p:ext uri="{BB962C8B-B14F-4D97-AF65-F5344CB8AC3E}">
        <p14:creationId xmlns:p14="http://schemas.microsoft.com/office/powerpoint/2010/main" val="9696035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95736" y="980728"/>
            <a:ext cx="44644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Searching entries</a:t>
            </a:r>
            <a:endParaRPr lang="en-IN" sz="4400" b="1" dirty="0">
              <a:solidFill>
                <a:schemeClr val="accent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1205203106"/>
              </p:ext>
            </p:extLst>
          </p:nvPr>
        </p:nvGraphicFramePr>
        <p:xfrm>
          <a:off x="1524000" y="13970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802411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35696" y="332656"/>
            <a:ext cx="568863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Search by coordinates</a:t>
            </a:r>
            <a:endParaRPr lang="en-IN" sz="4400" b="1" dirty="0">
              <a:solidFill>
                <a:schemeClr val="accent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99592" y="1412776"/>
            <a:ext cx="720080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dirty="0"/>
          </a:p>
          <a:p>
            <a:r>
              <a:rPr lang="en-US" sz="2000" dirty="0"/>
              <a:t>flag=0;i=0;</a:t>
            </a:r>
          </a:p>
          <a:p>
            <a:r>
              <a:rPr lang="en-US" sz="2000" dirty="0"/>
              <a:t>while(t-&gt;n!=NULL)</a:t>
            </a:r>
          </a:p>
          <a:p>
            <a:r>
              <a:rPr lang="en-US" sz="2000" dirty="0"/>
              <a:t>{</a:t>
            </a:r>
          </a:p>
          <a:p>
            <a:r>
              <a:rPr lang="en-US" sz="2000" dirty="0"/>
              <a:t>t=t-&gt;n;</a:t>
            </a:r>
          </a:p>
          <a:p>
            <a:r>
              <a:rPr lang="fr-FR" sz="2000" dirty="0"/>
              <a:t>if (coord1&lt;=t-&gt;data&lt;=coord2)	// check </a:t>
            </a:r>
            <a:r>
              <a:rPr lang="fr-FR" sz="2000" dirty="0" err="1"/>
              <a:t>whether</a:t>
            </a:r>
            <a:r>
              <a:rPr lang="fr-FR" sz="2000" dirty="0"/>
              <a:t> the data</a:t>
            </a:r>
          </a:p>
          <a:p>
            <a:r>
              <a:rPr lang="fr-FR" sz="2000" dirty="0"/>
              <a:t>{				 </a:t>
            </a:r>
            <a:r>
              <a:rPr lang="fr-FR" sz="2000" dirty="0" err="1"/>
              <a:t>is</a:t>
            </a:r>
            <a:r>
              <a:rPr lang="fr-FR" sz="2000" dirty="0"/>
              <a:t> b/n  the </a:t>
            </a:r>
            <a:r>
              <a:rPr lang="fr-FR" sz="2000" dirty="0" err="1"/>
              <a:t>required</a:t>
            </a:r>
            <a:r>
              <a:rPr lang="fr-FR" sz="2000" dirty="0"/>
              <a:t> values.</a:t>
            </a:r>
          </a:p>
          <a:p>
            <a:r>
              <a:rPr lang="fr-FR" sz="2000" dirty="0"/>
              <a:t>flag+=1;</a:t>
            </a:r>
            <a:endParaRPr lang="en-US" sz="2000" dirty="0"/>
          </a:p>
          <a:p>
            <a:r>
              <a:rPr lang="en-US" sz="2000" dirty="0" err="1"/>
              <a:t>printf</a:t>
            </a:r>
            <a:r>
              <a:rPr lang="en-US" sz="2000" dirty="0"/>
              <a:t>(t-&gt;data);</a:t>
            </a:r>
          </a:p>
          <a:p>
            <a:r>
              <a:rPr lang="en-US" sz="2000" dirty="0"/>
              <a:t>}</a:t>
            </a:r>
          </a:p>
          <a:p>
            <a:r>
              <a:rPr lang="en-US" sz="2000" dirty="0"/>
              <a:t>i++;</a:t>
            </a:r>
          </a:p>
          <a:p>
            <a:r>
              <a:rPr lang="en-US" sz="2000" dirty="0"/>
              <a:t>}</a:t>
            </a:r>
          </a:p>
          <a:p>
            <a:r>
              <a:rPr lang="en-IN" sz="2000" dirty="0"/>
              <a:t>if (flag==0)</a:t>
            </a:r>
          </a:p>
          <a:p>
            <a:r>
              <a:rPr lang="en-IN" sz="2000" dirty="0" err="1"/>
              <a:t>printf</a:t>
            </a:r>
            <a:r>
              <a:rPr lang="en-IN" sz="2000" dirty="0"/>
              <a:t>("No matches found ");</a:t>
            </a:r>
          </a:p>
        </p:txBody>
      </p:sp>
    </p:spTree>
    <p:extLst>
      <p:ext uri="{BB962C8B-B14F-4D97-AF65-F5344CB8AC3E}">
        <p14:creationId xmlns:p14="http://schemas.microsoft.com/office/powerpoint/2010/main" val="12152582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27784" y="404664"/>
            <a:ext cx="43204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Search by name</a:t>
            </a:r>
            <a:endParaRPr lang="en-IN" sz="4400" b="1" dirty="0">
              <a:solidFill>
                <a:schemeClr val="accent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259632" y="1484784"/>
            <a:ext cx="6696744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Look(</a:t>
            </a:r>
            <a:r>
              <a:rPr lang="en-US" sz="2000" dirty="0" err="1"/>
              <a:t>struct</a:t>
            </a:r>
            <a:r>
              <a:rPr lang="en-US" sz="2000" dirty="0"/>
              <a:t> node *t,coord1,coord2)</a:t>
            </a:r>
          </a:p>
          <a:p>
            <a:r>
              <a:rPr lang="en-US" sz="2000" dirty="0"/>
              <a:t>{</a:t>
            </a:r>
          </a:p>
          <a:p>
            <a:r>
              <a:rPr lang="en-US" sz="2000" dirty="0"/>
              <a:t>t=t-&gt;n</a:t>
            </a:r>
          </a:p>
          <a:p>
            <a:r>
              <a:rPr lang="en-US" sz="2000" dirty="0"/>
              <a:t>while (t!=NULL)  {</a:t>
            </a:r>
          </a:p>
          <a:p>
            <a:r>
              <a:rPr lang="en-US" sz="2000" dirty="0"/>
              <a:t>flag=1;</a:t>
            </a:r>
          </a:p>
          <a:p>
            <a:r>
              <a:rPr lang="en-US" sz="2000" dirty="0"/>
              <a:t>if (</a:t>
            </a:r>
            <a:r>
              <a:rPr lang="en-US" sz="2000" dirty="0" err="1"/>
              <a:t>strlen</a:t>
            </a:r>
            <a:r>
              <a:rPr lang="en-US" sz="2000" dirty="0"/>
              <a:t>(a)==</a:t>
            </a:r>
            <a:r>
              <a:rPr lang="en-US" sz="2000" dirty="0" err="1"/>
              <a:t>strlen</a:t>
            </a:r>
            <a:r>
              <a:rPr lang="en-US" sz="2000" dirty="0"/>
              <a:t>(t-&gt;a)   {	//comparing the lengths</a:t>
            </a:r>
          </a:p>
          <a:p>
            <a:r>
              <a:rPr lang="en-US" sz="2000" dirty="0"/>
              <a:t>flag=0;</a:t>
            </a:r>
          </a:p>
          <a:p>
            <a:r>
              <a:rPr lang="en-US" sz="2000" dirty="0"/>
              <a:t>for (j=0; j&lt;</a:t>
            </a:r>
            <a:r>
              <a:rPr lang="en-US" sz="2000" dirty="0" err="1"/>
              <a:t>strlen</a:t>
            </a:r>
            <a:r>
              <a:rPr lang="en-US" sz="2000" dirty="0"/>
              <a:t>(a); j++)</a:t>
            </a:r>
          </a:p>
          <a:p>
            <a:r>
              <a:rPr lang="en-US" sz="2000" dirty="0"/>
              <a:t>if (a[j] !=t-&gt;a[j])			//letter by letter comparison</a:t>
            </a:r>
          </a:p>
          <a:p>
            <a:r>
              <a:rPr lang="en-US" sz="2000" dirty="0"/>
              <a:t>flag=1;</a:t>
            </a:r>
            <a:br>
              <a:rPr lang="en-US" sz="2000" dirty="0"/>
            </a:br>
            <a:r>
              <a:rPr lang="en-US" sz="2000" dirty="0"/>
              <a:t>}</a:t>
            </a:r>
          </a:p>
          <a:p>
            <a:r>
              <a:rPr lang="en-US" sz="2000" dirty="0"/>
              <a:t>if (flag==0)  {</a:t>
            </a:r>
          </a:p>
          <a:p>
            <a:r>
              <a:rPr lang="en-US" sz="2000" dirty="0"/>
              <a:t>Print(t-&gt;data);</a:t>
            </a:r>
          </a:p>
          <a:p>
            <a:r>
              <a:rPr lang="en-US" sz="2000" dirty="0"/>
              <a:t>}</a:t>
            </a:r>
          </a:p>
          <a:p>
            <a:r>
              <a:rPr lang="en-US" sz="2000" dirty="0"/>
              <a:t>t=t-&gt;n;</a:t>
            </a:r>
          </a:p>
          <a:p>
            <a:r>
              <a:rPr lang="en-US" sz="2000" dirty="0"/>
              <a:t>}</a:t>
            </a:r>
          </a:p>
          <a:p>
            <a:endParaRPr lang="en-US" sz="2000" dirty="0"/>
          </a:p>
          <a:p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39387948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71600" y="620688"/>
            <a:ext cx="75608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Comparison</a:t>
            </a:r>
            <a:endParaRPr lang="en-IN" sz="4400" b="1" dirty="0">
              <a:solidFill>
                <a:schemeClr val="accent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744769"/>
              </p:ext>
            </p:extLst>
          </p:nvPr>
        </p:nvGraphicFramePr>
        <p:xfrm>
          <a:off x="1331640" y="1700808"/>
          <a:ext cx="6624736" cy="38450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123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123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20080">
                <a:tc>
                  <a:txBody>
                    <a:bodyPr/>
                    <a:lstStyle/>
                    <a:p>
                      <a:r>
                        <a:rPr lang="en-US" dirty="0"/>
                        <a:t>ARRAY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LINKED LIST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8072">
                <a:tc>
                  <a:txBody>
                    <a:bodyPr/>
                    <a:lstStyle/>
                    <a:p>
                      <a:r>
                        <a:rPr lang="en-IN" dirty="0"/>
                        <a:t>Need of indexed/random access.</a:t>
                      </a:r>
                    </a:p>
                    <a:p>
                      <a:r>
                        <a:rPr lang="en-IN" dirty="0"/>
                        <a:t>(max length and length of array)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Need the head only.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8072">
                <a:tc>
                  <a:txBody>
                    <a:bodyPr/>
                    <a:lstStyle/>
                    <a:p>
                      <a:r>
                        <a:rPr lang="en-IN" dirty="0"/>
                        <a:t>Easy(in our </a:t>
                      </a:r>
                      <a:r>
                        <a:rPr lang="en-IN" dirty="0" err="1"/>
                        <a:t>prog</a:t>
                      </a:r>
                      <a:r>
                        <a:rPr lang="en-IN" dirty="0"/>
                        <a:t>) to insert</a:t>
                      </a:r>
                      <a:r>
                        <a:rPr lang="en-IN" baseline="0" dirty="0"/>
                        <a:t> new entries since all new entries are added to the last of array.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Difficult(in our</a:t>
                      </a:r>
                      <a:r>
                        <a:rPr lang="en-IN" baseline="0" dirty="0"/>
                        <a:t> </a:t>
                      </a:r>
                      <a:r>
                        <a:rPr lang="en-IN" baseline="0" dirty="0" err="1"/>
                        <a:t>prog</a:t>
                      </a:r>
                      <a:r>
                        <a:rPr lang="en-IN" dirty="0"/>
                        <a:t>) for inserting</a:t>
                      </a:r>
                      <a:r>
                        <a:rPr lang="en-IN" baseline="0" dirty="0"/>
                        <a:t> as we have to find the tail before inserting.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8072">
                <a:tc>
                  <a:txBody>
                    <a:bodyPr/>
                    <a:lstStyle/>
                    <a:p>
                      <a:r>
                        <a:rPr lang="en-IN" dirty="0"/>
                        <a:t>Difficult to delete an</a:t>
                      </a:r>
                      <a:r>
                        <a:rPr lang="en-IN" baseline="0" dirty="0"/>
                        <a:t> entry, as the whole array after that have to shifted after that.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Easy to</a:t>
                      </a:r>
                      <a:r>
                        <a:rPr lang="en-IN" baseline="0" dirty="0"/>
                        <a:t> </a:t>
                      </a:r>
                      <a:r>
                        <a:rPr lang="en-IN" dirty="0"/>
                        <a:t>delete nodes</a:t>
                      </a:r>
                      <a:r>
                        <a:rPr lang="en-IN" baseline="0" dirty="0"/>
                        <a:t> from anywhere.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48072">
                <a:tc>
                  <a:txBody>
                    <a:bodyPr/>
                    <a:lstStyle/>
                    <a:p>
                      <a:r>
                        <a:rPr lang="en-IN" dirty="0"/>
                        <a:t>Cannot</a:t>
                      </a:r>
                      <a:r>
                        <a:rPr lang="en-IN" baseline="0" dirty="0"/>
                        <a:t> extend more than a maximum length  (pre-defined).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No limit</a:t>
                      </a:r>
                      <a:r>
                        <a:rPr lang="en-IN" baseline="0" dirty="0"/>
                        <a:t> for the number of</a:t>
                      </a:r>
                      <a:r>
                        <a:rPr lang="en-IN" dirty="0"/>
                        <a:t> entries.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402321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? THE QUESTION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Screenshots – Main Menu</a:t>
            </a:r>
          </a:p>
        </p:txBody>
      </p:sp>
      <p:pic>
        <p:nvPicPr>
          <p:cNvPr id="4" name="Content Placeholder 3" descr="main_menu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546957" y="1600200"/>
            <a:ext cx="8050085" cy="4525963"/>
          </a:xfr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Screenshots-New entry</a:t>
            </a:r>
          </a:p>
        </p:txBody>
      </p:sp>
      <p:pic>
        <p:nvPicPr>
          <p:cNvPr id="4" name="Content Placeholder 3" descr="new_entry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546957" y="1600200"/>
            <a:ext cx="8050085" cy="4525963"/>
          </a:xfr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Screenshots - Delete</a:t>
            </a:r>
          </a:p>
        </p:txBody>
      </p:sp>
      <p:pic>
        <p:nvPicPr>
          <p:cNvPr id="4" name="Content Placeholder 3" descr="delete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546957" y="1600200"/>
            <a:ext cx="8050085" cy="4525963"/>
          </a:xfr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Screenshots – Print all</a:t>
            </a:r>
          </a:p>
        </p:txBody>
      </p:sp>
      <p:pic>
        <p:nvPicPr>
          <p:cNvPr id="4" name="Content Placeholder 3" descr="printall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546957" y="1600200"/>
            <a:ext cx="8050085" cy="4525963"/>
          </a:xfr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Screenshots - Search</a:t>
            </a:r>
          </a:p>
        </p:txBody>
      </p:sp>
      <p:pic>
        <p:nvPicPr>
          <p:cNvPr id="4" name="Content Placeholder 3" descr="find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546957" y="1600200"/>
            <a:ext cx="8050085" cy="4525963"/>
          </a:xfr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alphaModFix amt="78000"/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`</a:t>
            </a:r>
          </a:p>
        </p:txBody>
      </p:sp>
    </p:spTree>
  </p:cSld>
  <p:clrMapOvr>
    <a:masterClrMapping/>
  </p:clrMapOvr>
  <p:transition advClick="0" advTm="36000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alphaModFix amt="0"/>
            <a:lum/>
          </a:blip>
          <a:srcRect/>
          <a:stretch>
            <a:fillRect t="-11000"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 descr="thanks.gif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181035" y="188640"/>
            <a:ext cx="8962965" cy="5328592"/>
          </a:xfrm>
        </p:spPr>
      </p:pic>
    </p:spTree>
  </p:cSld>
  <p:clrMapOvr>
    <a:masterClrMapping/>
  </p:clrMapOvr>
  <p:transition spd="slow" advClick="0">
    <p:randomBar dir="vert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en-US" b="1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But</a:t>
            </a:r>
            <a:r>
              <a:rPr lang="en-US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 How?</a:t>
            </a:r>
          </a:p>
        </p:txBody>
      </p:sp>
      <p:pic>
        <p:nvPicPr>
          <p:cNvPr id="9" name="Picture 8" descr="Computer-04-june.g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644008" y="3068960"/>
            <a:ext cx="3096344" cy="3073236"/>
          </a:xfrm>
          <a:prstGeom prst="rect">
            <a:avLst/>
          </a:prstGeom>
        </p:spPr>
      </p:pic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en-US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ARRAYS &amp; POINTERS…!</a:t>
            </a:r>
          </a:p>
          <a:p>
            <a:r>
              <a:rPr lang="en-US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Two programs…!</a:t>
            </a:r>
          </a:p>
          <a:p>
            <a:r>
              <a:rPr lang="en-US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A comparative Study…!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Program</a:t>
            </a:r>
            <a:r>
              <a:rPr lang="en-US" dirty="0"/>
              <a:t> </a:t>
            </a:r>
            <a:r>
              <a:rPr lang="en-US" b="1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Contains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Enlisted a number of cities and its coordinates.</a:t>
            </a:r>
          </a:p>
          <a:p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Operations was included…</a:t>
            </a:r>
          </a:p>
          <a:p>
            <a:pPr lvl="1"/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Insert =&gt; To insert database of a new city.</a:t>
            </a:r>
          </a:p>
          <a:p>
            <a:pPr lvl="1"/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Search =&gt; For  finding cities by name or coordinate. Finds the cities in between a coordinate</a:t>
            </a:r>
          </a:p>
          <a:p>
            <a:pPr lvl="1"/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Display =&gt; Displays the database</a:t>
            </a:r>
          </a:p>
          <a:p>
            <a:pPr lvl="1"/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Save to =&gt; Saves to file</a:t>
            </a:r>
          </a:p>
          <a:p>
            <a:pPr lvl="1"/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Delete =&gt; Removes the unwanted city database from list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alphaModFix amt="24000"/>
            <a:lum/>
          </a:blip>
          <a:srcRect/>
          <a:stretch>
            <a:fillRect t="-11000"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Index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Insert (</a:t>
            </a:r>
            <a:r>
              <a:rPr lang="en-US" sz="2400" dirty="0" err="1"/>
              <a:t>struct_name</a:t>
            </a:r>
            <a:r>
              <a:rPr lang="en-US" sz="2400" dirty="0"/>
              <a:t>, a[ ] , x , y)</a:t>
            </a:r>
          </a:p>
          <a:p>
            <a:r>
              <a:rPr lang="en-US" sz="2400" dirty="0"/>
              <a:t>Display (</a:t>
            </a:r>
            <a:r>
              <a:rPr lang="en-US" sz="2400" dirty="0" err="1"/>
              <a:t>struct_name</a:t>
            </a:r>
            <a:r>
              <a:rPr lang="en-US" sz="2400" dirty="0"/>
              <a:t>)</a:t>
            </a:r>
          </a:p>
          <a:p>
            <a:r>
              <a:rPr lang="en-US" sz="2400" dirty="0"/>
              <a:t>Save to (</a:t>
            </a:r>
            <a:r>
              <a:rPr lang="en-US" sz="2400" dirty="0" err="1"/>
              <a:t>struct_name</a:t>
            </a:r>
            <a:r>
              <a:rPr lang="en-US" sz="2400" dirty="0"/>
              <a:t>)</a:t>
            </a:r>
          </a:p>
          <a:p>
            <a:pPr>
              <a:buNone/>
            </a:pPr>
            <a:endParaRPr lang="en-US" sz="2400" dirty="0"/>
          </a:p>
          <a:p>
            <a:endParaRPr lang="en-US" sz="24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Index</a:t>
            </a:r>
            <a:r>
              <a:rPr lang="en-US" dirty="0"/>
              <a:t> (cont…)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395536" y="1556792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5" name="Diagram 4"/>
          <p:cNvGraphicFramePr/>
          <p:nvPr/>
        </p:nvGraphicFramePr>
        <p:xfrm>
          <a:off x="395536" y="3068960"/>
          <a:ext cx="8136904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alphaModFix amt="0"/>
            <a:lum/>
          </a:blip>
          <a:srcRect/>
          <a:stretch>
            <a:fillRect t="-11000"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rray.jp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rcRect t="15517" b="31035"/>
          <a:stretch>
            <a:fillRect/>
          </a:stretch>
        </p:blipFill>
        <p:spPr>
          <a:xfrm>
            <a:off x="61516" y="2420888"/>
            <a:ext cx="9030192" cy="2232248"/>
          </a:xfr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alphaModFix amt="0"/>
            <a:lum/>
          </a:blip>
          <a:srcRect/>
          <a:stretch>
            <a:fillRect t="-11000"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pointerschematicalexplabm4.jp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1619672" y="1412776"/>
            <a:ext cx="6005895" cy="4101852"/>
          </a:xfr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7584" y="1052736"/>
            <a:ext cx="7772400" cy="1470025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itchFamily="2" charset="-79"/>
                <a:cs typeface="Aharoni" pitchFamily="2" charset="-79"/>
              </a:rPr>
              <a:t>Data base using linked list implementation </a:t>
            </a:r>
            <a:endParaRPr lang="en-IN" sz="4000" b="1" dirty="0">
              <a:solidFill>
                <a:schemeClr val="accent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haroni" pitchFamily="2" charset="-79"/>
              <a:cs typeface="Aharoni" pitchFamily="2" charset="-79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7" name="Picture 6" descr="VhlQK.g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27584" y="2708920"/>
            <a:ext cx="3888432" cy="381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7032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ustom 1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386</TotalTime>
  <Words>871</Words>
  <Application>Microsoft Office PowerPoint</Application>
  <PresentationFormat>On-screen Show (4:3)</PresentationFormat>
  <Paragraphs>165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Aharoni</vt:lpstr>
      <vt:lpstr>Arial</vt:lpstr>
      <vt:lpstr>Berlin Sans FB Demi</vt:lpstr>
      <vt:lpstr>Times New Roman</vt:lpstr>
      <vt:lpstr>Office Theme</vt:lpstr>
      <vt:lpstr>TRACKING   THE CITIES..!</vt:lpstr>
      <vt:lpstr>? THE QUESTION</vt:lpstr>
      <vt:lpstr>But How?</vt:lpstr>
      <vt:lpstr>Program Contains</vt:lpstr>
      <vt:lpstr>Index</vt:lpstr>
      <vt:lpstr>Index (cont…)</vt:lpstr>
      <vt:lpstr>PowerPoint Presentation</vt:lpstr>
      <vt:lpstr>PowerPoint Presentation</vt:lpstr>
      <vt:lpstr>Data base using linked list implementation </vt:lpstr>
      <vt:lpstr>Implementation using singly linked list</vt:lpstr>
      <vt:lpstr>Main function &amp; Interface</vt:lpstr>
      <vt:lpstr>Inserting elements:-</vt:lpstr>
      <vt:lpstr>Deleting elements</vt:lpstr>
      <vt:lpstr>Saving to File:-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Screenshots – Main Menu</vt:lpstr>
      <vt:lpstr>Screenshots-New entry</vt:lpstr>
      <vt:lpstr>Screenshots - Delete</vt:lpstr>
      <vt:lpstr>Screenshots – Print all</vt:lpstr>
      <vt:lpstr>Screenshots - Search</vt:lpstr>
      <vt:lpstr>`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TRACKING THE CITY..!</dc:title>
  <dc:creator>Ashlin</dc:creator>
  <cp:lastModifiedBy>#KUNNINIYIL SUDHEESH SUJITH#</cp:lastModifiedBy>
  <cp:revision>53</cp:revision>
  <dcterms:created xsi:type="dcterms:W3CDTF">2012-11-29T08:33:07Z</dcterms:created>
  <dcterms:modified xsi:type="dcterms:W3CDTF">2021-03-04T04:56:11Z</dcterms:modified>
</cp:coreProperties>
</file>